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</p:sldMasterIdLst>
  <p:notesMasterIdLst>
    <p:notesMasterId r:id="rId11"/>
  </p:notesMasterIdLst>
  <p:sldIdLst>
    <p:sldId id="256" r:id="rId3"/>
    <p:sldId id="257" r:id="rId4"/>
    <p:sldId id="348" r:id="rId5"/>
    <p:sldId id="351" r:id="rId6"/>
    <p:sldId id="352" r:id="rId7"/>
    <p:sldId id="353" r:id="rId8"/>
    <p:sldId id="349" r:id="rId9"/>
    <p:sldId id="35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75" d="100"/>
          <a:sy n="75" d="100"/>
        </p:scale>
        <p:origin x="76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FCC89-746F-43EA-AF0A-1BC6AB8AAF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91D19E-53F0-46B9-9114-5AF498F1679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7190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7732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6843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3008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www.freepik.com/" TargetMode="Externa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560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4219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4612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69375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1622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8496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18688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706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6247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04800" y="1979400"/>
            <a:ext cx="10382800" cy="278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333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396767" y="4622300"/>
            <a:ext cx="53984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2489367" y="1350901"/>
            <a:ext cx="6418728" cy="228048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" name="Google Shape;12;p2"/>
          <p:cNvSpPr/>
          <p:nvPr/>
        </p:nvSpPr>
        <p:spPr>
          <a:xfrm rot="10800000">
            <a:off x="-305680" y="4529073"/>
            <a:ext cx="4900647" cy="252508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" name="Google Shape;13;p2"/>
          <p:cNvSpPr/>
          <p:nvPr/>
        </p:nvSpPr>
        <p:spPr>
          <a:xfrm rot="-315040" flipH="1">
            <a:off x="-315127" y="5966683"/>
            <a:ext cx="2819261" cy="13294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" name="Google Shape;14;p2"/>
          <p:cNvSpPr/>
          <p:nvPr/>
        </p:nvSpPr>
        <p:spPr>
          <a:xfrm>
            <a:off x="4376951" y="635881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" name="Google Shape;15;p2"/>
          <p:cNvSpPr/>
          <p:nvPr/>
        </p:nvSpPr>
        <p:spPr>
          <a:xfrm>
            <a:off x="1236400" y="56137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" name="Google Shape;16;p2"/>
          <p:cNvSpPr/>
          <p:nvPr/>
        </p:nvSpPr>
        <p:spPr>
          <a:xfrm>
            <a:off x="73984" y="387768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7" name="Google Shape;17;p2"/>
          <p:cNvSpPr/>
          <p:nvPr/>
        </p:nvSpPr>
        <p:spPr>
          <a:xfrm>
            <a:off x="5676233" y="653578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8" name="Google Shape;18;p2"/>
          <p:cNvSpPr/>
          <p:nvPr/>
        </p:nvSpPr>
        <p:spPr>
          <a:xfrm>
            <a:off x="2079051" y="5214051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9" name="Google Shape;19;p2"/>
          <p:cNvSpPr/>
          <p:nvPr/>
        </p:nvSpPr>
        <p:spPr>
          <a:xfrm rot="-5400000">
            <a:off x="8147005" y="3370524"/>
            <a:ext cx="6418728" cy="228048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0" name="Google Shape;20;p2"/>
          <p:cNvSpPr/>
          <p:nvPr/>
        </p:nvSpPr>
        <p:spPr>
          <a:xfrm>
            <a:off x="7659567" y="-225812"/>
            <a:ext cx="4837029" cy="2492397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" name="Google Shape;21;p2"/>
          <p:cNvSpPr/>
          <p:nvPr/>
        </p:nvSpPr>
        <p:spPr>
          <a:xfrm rot="10484934" flipH="1">
            <a:off x="9723274" y="-464660"/>
            <a:ext cx="2782727" cy="131221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" name="Google Shape;22;p2"/>
          <p:cNvSpPr/>
          <p:nvPr/>
        </p:nvSpPr>
        <p:spPr>
          <a:xfrm rot="10800000">
            <a:off x="7513084" y="27722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" name="Google Shape;23;p2"/>
          <p:cNvSpPr/>
          <p:nvPr/>
        </p:nvSpPr>
        <p:spPr>
          <a:xfrm rot="10800000">
            <a:off x="10334133" y="13664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" name="Google Shape;24;p2"/>
          <p:cNvSpPr/>
          <p:nvPr/>
        </p:nvSpPr>
        <p:spPr>
          <a:xfrm rot="10800000">
            <a:off x="11973984" y="258636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" name="Google Shape;25;p2"/>
          <p:cNvSpPr/>
          <p:nvPr/>
        </p:nvSpPr>
        <p:spPr>
          <a:xfrm rot="10800000">
            <a:off x="6300600" y="18666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278614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958233" y="1371600"/>
            <a:ext cx="10275200" cy="47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6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47" name="Google Shape;47;p4"/>
          <p:cNvGrpSpPr/>
          <p:nvPr/>
        </p:nvGrpSpPr>
        <p:grpSpPr>
          <a:xfrm flipH="1">
            <a:off x="-172999" y="-155066"/>
            <a:ext cx="3578712" cy="2317551"/>
            <a:chOff x="6654501" y="-116300"/>
            <a:chExt cx="2684034" cy="1738163"/>
          </a:xfrm>
        </p:grpSpPr>
        <p:sp>
          <p:nvSpPr>
            <p:cNvPr id="48" name="Google Shape;48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49" name="Google Shape;49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0" name="Google Shape;50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</p:grpSp>
      <p:grpSp>
        <p:nvGrpSpPr>
          <p:cNvPr id="54" name="Google Shape;54;p4"/>
          <p:cNvGrpSpPr/>
          <p:nvPr/>
        </p:nvGrpSpPr>
        <p:grpSpPr>
          <a:xfrm>
            <a:off x="9075868" y="-155066"/>
            <a:ext cx="3578712" cy="2317551"/>
            <a:chOff x="6654501" y="-116300"/>
            <a:chExt cx="2684034" cy="1738163"/>
          </a:xfrm>
        </p:grpSpPr>
        <p:sp>
          <p:nvSpPr>
            <p:cNvPr id="55" name="Google Shape;55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6" name="Google Shape;56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83948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50515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subTitle" idx="1"/>
          </p:nvPr>
        </p:nvSpPr>
        <p:spPr>
          <a:xfrm>
            <a:off x="6759267" y="3454117"/>
            <a:ext cx="3846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2"/>
          </p:nvPr>
        </p:nvSpPr>
        <p:spPr>
          <a:xfrm>
            <a:off x="6759200" y="3843467"/>
            <a:ext cx="3846400" cy="10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3"/>
          </p:nvPr>
        </p:nvSpPr>
        <p:spPr>
          <a:xfrm>
            <a:off x="1586384" y="3454117"/>
            <a:ext cx="3846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4"/>
          </p:nvPr>
        </p:nvSpPr>
        <p:spPr>
          <a:xfrm>
            <a:off x="1586400" y="3843467"/>
            <a:ext cx="3846400" cy="10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5"/>
          <p:cNvSpPr/>
          <p:nvPr/>
        </p:nvSpPr>
        <p:spPr>
          <a:xfrm rot="10376871">
            <a:off x="-661228" y="-271407"/>
            <a:ext cx="5524917" cy="188225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" name="Google Shape;67;p5"/>
          <p:cNvSpPr/>
          <p:nvPr/>
        </p:nvSpPr>
        <p:spPr>
          <a:xfrm>
            <a:off x="5083535" y="465299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8" name="Google Shape;68;p5"/>
          <p:cNvSpPr/>
          <p:nvPr/>
        </p:nvSpPr>
        <p:spPr>
          <a:xfrm>
            <a:off x="790968" y="111819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" name="Google Shape;69;p5"/>
          <p:cNvSpPr/>
          <p:nvPr/>
        </p:nvSpPr>
        <p:spPr>
          <a:xfrm>
            <a:off x="5891701" y="84456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" name="Google Shape;70;p5"/>
          <p:cNvSpPr/>
          <p:nvPr/>
        </p:nvSpPr>
        <p:spPr>
          <a:xfrm>
            <a:off x="3975801" y="33369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" name="Google Shape;71;p5"/>
          <p:cNvSpPr/>
          <p:nvPr/>
        </p:nvSpPr>
        <p:spPr>
          <a:xfrm flipH="1">
            <a:off x="-268036" y="-219469"/>
            <a:ext cx="4009803" cy="165883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" name="Google Shape;72;p5"/>
          <p:cNvSpPr/>
          <p:nvPr/>
        </p:nvSpPr>
        <p:spPr>
          <a:xfrm rot="10800000">
            <a:off x="-346148" y="-396104"/>
            <a:ext cx="3276581" cy="124067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" name="Google Shape;73;p5"/>
          <p:cNvSpPr/>
          <p:nvPr/>
        </p:nvSpPr>
        <p:spPr>
          <a:xfrm rot="-448972">
            <a:off x="7224298" y="5208301"/>
            <a:ext cx="5486652" cy="185941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" name="Google Shape;74;p5"/>
          <p:cNvSpPr/>
          <p:nvPr/>
        </p:nvSpPr>
        <p:spPr>
          <a:xfrm rot="10800000">
            <a:off x="6280948" y="6299264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" name="Google Shape;75;p5"/>
          <p:cNvSpPr/>
          <p:nvPr/>
        </p:nvSpPr>
        <p:spPr>
          <a:xfrm rot="10800000">
            <a:off x="11188448" y="5557964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" name="Google Shape;76;p5"/>
          <p:cNvSpPr/>
          <p:nvPr/>
        </p:nvSpPr>
        <p:spPr>
          <a:xfrm rot="10800000">
            <a:off x="7187681" y="555796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" name="Google Shape;77;p5"/>
          <p:cNvSpPr/>
          <p:nvPr/>
        </p:nvSpPr>
        <p:spPr>
          <a:xfrm rot="10800000">
            <a:off x="8003615" y="6342464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" name="Google Shape;78;p5"/>
          <p:cNvSpPr/>
          <p:nvPr/>
        </p:nvSpPr>
        <p:spPr>
          <a:xfrm rot="10800000" flipH="1">
            <a:off x="8368849" y="5368402"/>
            <a:ext cx="4009803" cy="165883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" name="Google Shape;79;p5"/>
          <p:cNvSpPr/>
          <p:nvPr/>
        </p:nvSpPr>
        <p:spPr>
          <a:xfrm>
            <a:off x="9180183" y="5963197"/>
            <a:ext cx="3276581" cy="124067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9075269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8109436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" name="Google Shape;83;p6"/>
          <p:cNvSpPr/>
          <p:nvPr/>
        </p:nvSpPr>
        <p:spPr>
          <a:xfrm rot="10800000">
            <a:off x="9287568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4" name="Google Shape;84;p6"/>
          <p:cNvSpPr/>
          <p:nvPr/>
        </p:nvSpPr>
        <p:spPr>
          <a:xfrm rot="10484947" flipH="1">
            <a:off x="10665847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" name="Google Shape;85;p6"/>
          <p:cNvSpPr/>
          <p:nvPr/>
        </p:nvSpPr>
        <p:spPr>
          <a:xfrm rot="10800000">
            <a:off x="9629517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" name="Google Shape;86;p6"/>
          <p:cNvSpPr/>
          <p:nvPr/>
        </p:nvSpPr>
        <p:spPr>
          <a:xfrm rot="10800000">
            <a:off x="10902867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" name="Google Shape;87;p6"/>
          <p:cNvSpPr/>
          <p:nvPr/>
        </p:nvSpPr>
        <p:spPr>
          <a:xfrm rot="10800000">
            <a:off x="11930567" y="210924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2385640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943400" y="2563933"/>
            <a:ext cx="6480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1"/>
          </p:nvPr>
        </p:nvSpPr>
        <p:spPr>
          <a:xfrm>
            <a:off x="943533" y="3676167"/>
            <a:ext cx="64800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 rot="-10667561">
            <a:off x="407828" y="5861780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" name="Google Shape;92;p7"/>
          <p:cNvSpPr/>
          <p:nvPr/>
        </p:nvSpPr>
        <p:spPr>
          <a:xfrm rot="10800000">
            <a:off x="536613" y="5738129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" name="Google Shape;93;p7"/>
          <p:cNvSpPr/>
          <p:nvPr/>
        </p:nvSpPr>
        <p:spPr>
          <a:xfrm>
            <a:off x="-362816" y="5545483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" name="Google Shape;94;p7"/>
          <p:cNvSpPr/>
          <p:nvPr/>
        </p:nvSpPr>
        <p:spPr>
          <a:xfrm>
            <a:off x="6995568" y="642769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" name="Google Shape;95;p7"/>
          <p:cNvSpPr/>
          <p:nvPr/>
        </p:nvSpPr>
        <p:spPr>
          <a:xfrm>
            <a:off x="536601" y="526959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" name="Google Shape;96;p7"/>
          <p:cNvSpPr/>
          <p:nvPr/>
        </p:nvSpPr>
        <p:spPr>
          <a:xfrm>
            <a:off x="1537401" y="585416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" name="Google Shape;97;p7"/>
          <p:cNvSpPr/>
          <p:nvPr/>
        </p:nvSpPr>
        <p:spPr>
          <a:xfrm>
            <a:off x="3813001" y="6316632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" name="Google Shape;98;p7"/>
          <p:cNvSpPr/>
          <p:nvPr/>
        </p:nvSpPr>
        <p:spPr>
          <a:xfrm rot="-132439" flipH="1">
            <a:off x="407828" y="-53222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" name="Google Shape;99;p7"/>
          <p:cNvSpPr/>
          <p:nvPr/>
        </p:nvSpPr>
        <p:spPr>
          <a:xfrm flipH="1">
            <a:off x="536613" y="-176902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" name="Google Shape;100;p7"/>
          <p:cNvSpPr/>
          <p:nvPr/>
        </p:nvSpPr>
        <p:spPr>
          <a:xfrm rot="10800000" flipH="1">
            <a:off x="-362816" y="-14504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" name="Google Shape;101;p7"/>
          <p:cNvSpPr/>
          <p:nvPr/>
        </p:nvSpPr>
        <p:spPr>
          <a:xfrm rot="10800000" flipH="1">
            <a:off x="536601" y="144864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2" name="Google Shape;102;p7"/>
          <p:cNvSpPr/>
          <p:nvPr/>
        </p:nvSpPr>
        <p:spPr>
          <a:xfrm rot="10800000" flipH="1">
            <a:off x="1537401" y="86408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3" name="Google Shape;103;p7"/>
          <p:cNvSpPr/>
          <p:nvPr/>
        </p:nvSpPr>
        <p:spPr>
          <a:xfrm rot="10800000" flipH="1">
            <a:off x="3813001" y="401616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4" name="Google Shape;104;p7"/>
          <p:cNvSpPr/>
          <p:nvPr/>
        </p:nvSpPr>
        <p:spPr>
          <a:xfrm rot="10800000" flipH="1">
            <a:off x="6995568" y="20414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4959867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 txBox="1">
            <a:spLocks noGrp="1"/>
          </p:cNvSpPr>
          <p:nvPr>
            <p:ph type="title"/>
          </p:nvPr>
        </p:nvSpPr>
        <p:spPr>
          <a:xfrm>
            <a:off x="1850800" y="1434700"/>
            <a:ext cx="8490400" cy="37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12666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07" name="Google Shape;107;p8"/>
          <p:cNvSpPr/>
          <p:nvPr/>
        </p:nvSpPr>
        <p:spPr>
          <a:xfrm flipH="1">
            <a:off x="-568538" y="-112933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8" name="Google Shape;108;p8"/>
          <p:cNvSpPr/>
          <p:nvPr/>
        </p:nvSpPr>
        <p:spPr>
          <a:xfrm rot="10800000">
            <a:off x="-393045" y="-486934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9" name="Google Shape;109;p8"/>
          <p:cNvSpPr/>
          <p:nvPr/>
        </p:nvSpPr>
        <p:spPr>
          <a:xfrm rot="-5400147">
            <a:off x="309953" y="-922167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0" name="Google Shape;110;p8"/>
          <p:cNvSpPr/>
          <p:nvPr/>
        </p:nvSpPr>
        <p:spPr>
          <a:xfrm flipH="1">
            <a:off x="911355" y="8092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1" name="Google Shape;111;p8"/>
          <p:cNvSpPr/>
          <p:nvPr/>
        </p:nvSpPr>
        <p:spPr>
          <a:xfrm flipH="1">
            <a:off x="3301421" y="888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2" name="Google Shape;112;p8"/>
          <p:cNvSpPr/>
          <p:nvPr/>
        </p:nvSpPr>
        <p:spPr>
          <a:xfrm flipH="1">
            <a:off x="4231488" y="326300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3" name="Google Shape;113;p8"/>
          <p:cNvSpPr/>
          <p:nvPr/>
        </p:nvSpPr>
        <p:spPr>
          <a:xfrm flipH="1">
            <a:off x="8755255" y="364733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4" name="Google Shape;114;p8"/>
          <p:cNvSpPr/>
          <p:nvPr/>
        </p:nvSpPr>
        <p:spPr>
          <a:xfrm rot="10800000" flipH="1">
            <a:off x="3508128" y="5907153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5" name="Google Shape;115;p8"/>
          <p:cNvSpPr/>
          <p:nvPr/>
        </p:nvSpPr>
        <p:spPr>
          <a:xfrm>
            <a:off x="8403857" y="6158357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6" name="Google Shape;116;p8"/>
          <p:cNvSpPr/>
          <p:nvPr/>
        </p:nvSpPr>
        <p:spPr>
          <a:xfrm rot="5399853">
            <a:off x="9943281" y="5097926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7" name="Google Shape;117;p8"/>
          <p:cNvSpPr/>
          <p:nvPr/>
        </p:nvSpPr>
        <p:spPr>
          <a:xfrm rot="10800000" flipH="1">
            <a:off x="11083795" y="6026756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8" name="Google Shape;118;p8"/>
          <p:cNvSpPr/>
          <p:nvPr/>
        </p:nvSpPr>
        <p:spPr>
          <a:xfrm rot="10800000" flipH="1">
            <a:off x="8606928" y="586082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9" name="Google Shape;119;p8"/>
          <p:cNvSpPr/>
          <p:nvPr/>
        </p:nvSpPr>
        <p:spPr>
          <a:xfrm rot="10800000" flipH="1">
            <a:off x="7763661" y="6509656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0" name="Google Shape;120;p8"/>
          <p:cNvSpPr/>
          <p:nvPr/>
        </p:nvSpPr>
        <p:spPr>
          <a:xfrm rot="10800000" flipH="1">
            <a:off x="11666561" y="564282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1" name="Google Shape;121;p8"/>
          <p:cNvSpPr/>
          <p:nvPr/>
        </p:nvSpPr>
        <p:spPr>
          <a:xfrm rot="10800000" flipH="1">
            <a:off x="3153095" y="6384823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2" name="Google Shape;122;p8"/>
          <p:cNvSpPr/>
          <p:nvPr/>
        </p:nvSpPr>
        <p:spPr>
          <a:xfrm flipH="1">
            <a:off x="241788" y="1106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2596759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 txBox="1">
            <a:spLocks noGrp="1"/>
          </p:cNvSpPr>
          <p:nvPr>
            <p:ph type="title"/>
          </p:nvPr>
        </p:nvSpPr>
        <p:spPr>
          <a:xfrm>
            <a:off x="2855933" y="2563933"/>
            <a:ext cx="6480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subTitle" idx="1"/>
          </p:nvPr>
        </p:nvSpPr>
        <p:spPr>
          <a:xfrm>
            <a:off x="2856067" y="3676167"/>
            <a:ext cx="64800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/>
          <p:nvPr/>
        </p:nvSpPr>
        <p:spPr>
          <a:xfrm rot="10800000" flipH="1">
            <a:off x="7153568" y="438039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7" name="Google Shape;127;p9"/>
          <p:cNvSpPr/>
          <p:nvPr/>
        </p:nvSpPr>
        <p:spPr>
          <a:xfrm rot="10800000" flipH="1">
            <a:off x="6499401" y="5906643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8" name="Google Shape;128;p9"/>
          <p:cNvSpPr/>
          <p:nvPr/>
        </p:nvSpPr>
        <p:spPr>
          <a:xfrm flipH="1">
            <a:off x="7153567" y="62182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29" name="Google Shape;129;p9"/>
          <p:cNvSpPr/>
          <p:nvPr/>
        </p:nvSpPr>
        <p:spPr>
          <a:xfrm flipH="1">
            <a:off x="9585051" y="584348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0" name="Google Shape;130;p9"/>
          <p:cNvSpPr/>
          <p:nvPr/>
        </p:nvSpPr>
        <p:spPr>
          <a:xfrm flipH="1">
            <a:off x="8828366" y="4937935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1" name="Google Shape;131;p9"/>
          <p:cNvSpPr/>
          <p:nvPr/>
        </p:nvSpPr>
        <p:spPr>
          <a:xfrm flipH="1">
            <a:off x="10443833" y="53560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2" name="Google Shape;132;p9"/>
          <p:cNvSpPr/>
          <p:nvPr/>
        </p:nvSpPr>
        <p:spPr>
          <a:xfrm flipH="1">
            <a:off x="11854551" y="40100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3" name="Google Shape;133;p9"/>
          <p:cNvSpPr/>
          <p:nvPr/>
        </p:nvSpPr>
        <p:spPr>
          <a:xfrm flipH="1">
            <a:off x="-346922" y="22215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4" name="Google Shape;134;p9"/>
          <p:cNvSpPr/>
          <p:nvPr/>
        </p:nvSpPr>
        <p:spPr>
          <a:xfrm flipH="1">
            <a:off x="211309" y="-444616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5" name="Google Shape;135;p9"/>
          <p:cNvSpPr/>
          <p:nvPr/>
        </p:nvSpPr>
        <p:spPr>
          <a:xfrm rot="10800000" flipH="1">
            <a:off x="4932967" y="55908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6" name="Google Shape;136;p9"/>
          <p:cNvSpPr/>
          <p:nvPr/>
        </p:nvSpPr>
        <p:spPr>
          <a:xfrm rot="10800000" flipH="1">
            <a:off x="2414684" y="8474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7" name="Google Shape;137;p9"/>
          <p:cNvSpPr/>
          <p:nvPr/>
        </p:nvSpPr>
        <p:spPr>
          <a:xfrm rot="10800000" flipH="1">
            <a:off x="-442899" y="-58105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8" name="Google Shape;138;p9"/>
          <p:cNvSpPr/>
          <p:nvPr/>
        </p:nvSpPr>
        <p:spPr>
          <a:xfrm rot="10800000" flipH="1">
            <a:off x="1642700" y="1421284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9" name="Google Shape;139;p9"/>
          <p:cNvSpPr/>
          <p:nvPr/>
        </p:nvSpPr>
        <p:spPr>
          <a:xfrm rot="10800000" flipH="1">
            <a:off x="145184" y="26808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80084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"/>
          <p:cNvSpPr txBox="1">
            <a:spLocks noGrp="1"/>
          </p:cNvSpPr>
          <p:nvPr>
            <p:ph type="body" idx="1"/>
          </p:nvPr>
        </p:nvSpPr>
        <p:spPr>
          <a:xfrm>
            <a:off x="958233" y="720000"/>
            <a:ext cx="4548800" cy="12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4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>
            <a:endParaRPr/>
          </a:p>
        </p:txBody>
      </p:sp>
      <p:sp>
        <p:nvSpPr>
          <p:cNvPr id="142" name="Google Shape;142;p10"/>
          <p:cNvSpPr/>
          <p:nvPr/>
        </p:nvSpPr>
        <p:spPr>
          <a:xfrm flipH="1">
            <a:off x="4568413" y="4075336"/>
            <a:ext cx="7982492" cy="2836256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3" name="Google Shape;143;p10"/>
          <p:cNvSpPr/>
          <p:nvPr/>
        </p:nvSpPr>
        <p:spPr>
          <a:xfrm rot="10800000" flipH="1">
            <a:off x="7650254" y="4508707"/>
            <a:ext cx="4900647" cy="252508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4" name="Google Shape;144;p10"/>
          <p:cNvSpPr/>
          <p:nvPr/>
        </p:nvSpPr>
        <p:spPr>
          <a:xfrm rot="315040">
            <a:off x="9741086" y="5946317"/>
            <a:ext cx="2819261" cy="13294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5" name="Google Shape;145;p10"/>
          <p:cNvSpPr/>
          <p:nvPr/>
        </p:nvSpPr>
        <p:spPr>
          <a:xfrm flipH="1">
            <a:off x="7599403" y="63791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6" name="Google Shape;146;p10"/>
          <p:cNvSpPr/>
          <p:nvPr/>
        </p:nvSpPr>
        <p:spPr>
          <a:xfrm flipH="1">
            <a:off x="10725019" y="52575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7" name="Google Shape;147;p10"/>
          <p:cNvSpPr/>
          <p:nvPr/>
        </p:nvSpPr>
        <p:spPr>
          <a:xfrm flipH="1">
            <a:off x="11301969" y="45695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48" name="Google Shape;148;p10"/>
          <p:cNvSpPr/>
          <p:nvPr/>
        </p:nvSpPr>
        <p:spPr>
          <a:xfrm flipH="1">
            <a:off x="9923036" y="4742717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5194354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"/>
          <p:cNvSpPr txBox="1">
            <a:spLocks noGrp="1"/>
          </p:cNvSpPr>
          <p:nvPr>
            <p:ph type="title" hasCustomPrompt="1"/>
          </p:nvPr>
        </p:nvSpPr>
        <p:spPr>
          <a:xfrm>
            <a:off x="1623133" y="2139200"/>
            <a:ext cx="8945600" cy="19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51" name="Google Shape;151;p11"/>
          <p:cNvSpPr txBox="1">
            <a:spLocks noGrp="1"/>
          </p:cNvSpPr>
          <p:nvPr>
            <p:ph type="body" idx="1"/>
          </p:nvPr>
        </p:nvSpPr>
        <p:spPr>
          <a:xfrm>
            <a:off x="2225100" y="4116800"/>
            <a:ext cx="7741600" cy="6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11"/>
          <p:cNvSpPr/>
          <p:nvPr/>
        </p:nvSpPr>
        <p:spPr>
          <a:xfrm rot="10800000" flipH="1">
            <a:off x="3369533" y="5823154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3" name="Google Shape;153;p11"/>
          <p:cNvSpPr/>
          <p:nvPr/>
        </p:nvSpPr>
        <p:spPr>
          <a:xfrm>
            <a:off x="8265261" y="6074358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4" name="Google Shape;154;p11"/>
          <p:cNvSpPr/>
          <p:nvPr/>
        </p:nvSpPr>
        <p:spPr>
          <a:xfrm rot="-7520738" flipH="1">
            <a:off x="10416386" y="5013956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5" name="Google Shape;155;p11"/>
          <p:cNvSpPr/>
          <p:nvPr/>
        </p:nvSpPr>
        <p:spPr>
          <a:xfrm flipH="1">
            <a:off x="6690788" y="63008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6" name="Google Shape;156;p11"/>
          <p:cNvSpPr/>
          <p:nvPr/>
        </p:nvSpPr>
        <p:spPr>
          <a:xfrm flipH="1">
            <a:off x="10516455" y="60722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7" name="Google Shape;157;p11"/>
          <p:cNvSpPr/>
          <p:nvPr/>
        </p:nvSpPr>
        <p:spPr>
          <a:xfrm flipH="1">
            <a:off x="11537288" y="4838367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8" name="Google Shape;158;p11"/>
          <p:cNvSpPr/>
          <p:nvPr/>
        </p:nvSpPr>
        <p:spPr>
          <a:xfrm flipH="1">
            <a:off x="9970021" y="5823167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9" name="Google Shape;159;p11"/>
          <p:cNvSpPr/>
          <p:nvPr/>
        </p:nvSpPr>
        <p:spPr>
          <a:xfrm flipH="1">
            <a:off x="-568538" y="-112933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0" name="Google Shape;160;p11"/>
          <p:cNvSpPr/>
          <p:nvPr/>
        </p:nvSpPr>
        <p:spPr>
          <a:xfrm rot="10800000">
            <a:off x="-393045" y="-486934"/>
            <a:ext cx="411553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1" name="Google Shape;161;p11"/>
          <p:cNvSpPr/>
          <p:nvPr/>
        </p:nvSpPr>
        <p:spPr>
          <a:xfrm rot="3279262" flipH="1">
            <a:off x="-301722" y="-922144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2" name="Google Shape;162;p11"/>
          <p:cNvSpPr/>
          <p:nvPr/>
        </p:nvSpPr>
        <p:spPr>
          <a:xfrm flipH="1">
            <a:off x="1180888" y="8092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3" name="Google Shape;163;p11"/>
          <p:cNvSpPr/>
          <p:nvPr/>
        </p:nvSpPr>
        <p:spPr>
          <a:xfrm flipH="1">
            <a:off x="3301421" y="888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64" name="Google Shape;164;p11"/>
          <p:cNvSpPr/>
          <p:nvPr/>
        </p:nvSpPr>
        <p:spPr>
          <a:xfrm flipH="1">
            <a:off x="110588" y="1913600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069293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51976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4"/>
          <p:cNvSpPr txBox="1">
            <a:spLocks noGrp="1"/>
          </p:cNvSpPr>
          <p:nvPr>
            <p:ph type="title" hasCustomPrompt="1"/>
          </p:nvPr>
        </p:nvSpPr>
        <p:spPr>
          <a:xfrm>
            <a:off x="3353884" y="3481664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6" name="Google Shape;196;p14"/>
          <p:cNvSpPr txBox="1">
            <a:spLocks noGrp="1"/>
          </p:cNvSpPr>
          <p:nvPr>
            <p:ph type="title" idx="2" hasCustomPrompt="1"/>
          </p:nvPr>
        </p:nvSpPr>
        <p:spPr>
          <a:xfrm>
            <a:off x="6711717" y="3481664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7" name="Google Shape;197;p14"/>
          <p:cNvSpPr txBox="1">
            <a:spLocks noGrp="1"/>
          </p:cNvSpPr>
          <p:nvPr>
            <p:ph type="subTitle" idx="1"/>
          </p:nvPr>
        </p:nvSpPr>
        <p:spPr>
          <a:xfrm>
            <a:off x="958400" y="2188800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98" name="Google Shape;198;p14"/>
          <p:cNvSpPr txBox="1">
            <a:spLocks noGrp="1"/>
          </p:cNvSpPr>
          <p:nvPr>
            <p:ph type="subTitle" idx="3"/>
          </p:nvPr>
        </p:nvSpPr>
        <p:spPr>
          <a:xfrm>
            <a:off x="1163367" y="2875467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4"/>
          <p:cNvSpPr txBox="1">
            <a:spLocks noGrp="1"/>
          </p:cNvSpPr>
          <p:nvPr>
            <p:ph type="subTitle" idx="4"/>
          </p:nvPr>
        </p:nvSpPr>
        <p:spPr>
          <a:xfrm>
            <a:off x="4316200" y="2188800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0" name="Google Shape;200;p14"/>
          <p:cNvSpPr txBox="1">
            <a:spLocks noGrp="1"/>
          </p:cNvSpPr>
          <p:nvPr>
            <p:ph type="subTitle" idx="5"/>
          </p:nvPr>
        </p:nvSpPr>
        <p:spPr>
          <a:xfrm>
            <a:off x="4521200" y="2875493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4"/>
          <p:cNvSpPr txBox="1">
            <a:spLocks noGrp="1"/>
          </p:cNvSpPr>
          <p:nvPr>
            <p:ph type="subTitle" idx="6"/>
          </p:nvPr>
        </p:nvSpPr>
        <p:spPr>
          <a:xfrm>
            <a:off x="7674000" y="2188800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2" name="Google Shape;202;p14"/>
          <p:cNvSpPr txBox="1">
            <a:spLocks noGrp="1"/>
          </p:cNvSpPr>
          <p:nvPr>
            <p:ph type="subTitle" idx="7"/>
          </p:nvPr>
        </p:nvSpPr>
        <p:spPr>
          <a:xfrm>
            <a:off x="7851233" y="2875467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subTitle" idx="8"/>
          </p:nvPr>
        </p:nvSpPr>
        <p:spPr>
          <a:xfrm>
            <a:off x="2355700" y="4140133"/>
            <a:ext cx="41228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4" name="Google Shape;204;p14"/>
          <p:cNvSpPr txBox="1">
            <a:spLocks noGrp="1"/>
          </p:cNvSpPr>
          <p:nvPr>
            <p:ph type="subTitle" idx="9"/>
          </p:nvPr>
        </p:nvSpPr>
        <p:spPr>
          <a:xfrm>
            <a:off x="2842300" y="4826827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ubTitle" idx="13"/>
          </p:nvPr>
        </p:nvSpPr>
        <p:spPr>
          <a:xfrm>
            <a:off x="5995133" y="4140133"/>
            <a:ext cx="3559600" cy="5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7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6" name="Google Shape;206;p14"/>
          <p:cNvSpPr txBox="1">
            <a:spLocks noGrp="1"/>
          </p:cNvSpPr>
          <p:nvPr>
            <p:ph type="subTitle" idx="14"/>
          </p:nvPr>
        </p:nvSpPr>
        <p:spPr>
          <a:xfrm>
            <a:off x="6200133" y="4826800"/>
            <a:ext cx="3149600" cy="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4"/>
          <p:cNvSpPr txBox="1">
            <a:spLocks noGrp="1"/>
          </p:cNvSpPr>
          <p:nvPr>
            <p:ph type="title" idx="15" hasCustomPrompt="1"/>
          </p:nvPr>
        </p:nvSpPr>
        <p:spPr>
          <a:xfrm>
            <a:off x="1674967" y="1509656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14"/>
          <p:cNvSpPr txBox="1">
            <a:spLocks noGrp="1"/>
          </p:cNvSpPr>
          <p:nvPr>
            <p:ph type="title" idx="16" hasCustomPrompt="1"/>
          </p:nvPr>
        </p:nvSpPr>
        <p:spPr>
          <a:xfrm>
            <a:off x="5032800" y="1509656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14"/>
          <p:cNvSpPr txBox="1">
            <a:spLocks noGrp="1"/>
          </p:cNvSpPr>
          <p:nvPr>
            <p:ph type="title" idx="17" hasCustomPrompt="1"/>
          </p:nvPr>
        </p:nvSpPr>
        <p:spPr>
          <a:xfrm>
            <a:off x="8390633" y="1509656"/>
            <a:ext cx="2126400" cy="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14"/>
          <p:cNvSpPr/>
          <p:nvPr/>
        </p:nvSpPr>
        <p:spPr>
          <a:xfrm rot="10800000" flipH="1">
            <a:off x="50570" y="5833112"/>
            <a:ext cx="3340017" cy="1024987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1" name="Google Shape;211;p14"/>
          <p:cNvSpPr/>
          <p:nvPr/>
        </p:nvSpPr>
        <p:spPr>
          <a:xfrm rot="10800000">
            <a:off x="8190315" y="5986753"/>
            <a:ext cx="3459660" cy="91268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2" name="Google Shape;212;p14"/>
          <p:cNvSpPr/>
          <p:nvPr/>
        </p:nvSpPr>
        <p:spPr>
          <a:xfrm rot="10800000" flipH="1">
            <a:off x="8843178" y="5651433"/>
            <a:ext cx="5039673" cy="1248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3" name="Google Shape;213;p14"/>
          <p:cNvSpPr/>
          <p:nvPr/>
        </p:nvSpPr>
        <p:spPr>
          <a:xfrm flipH="1">
            <a:off x="-7" y="5693134"/>
            <a:ext cx="2691040" cy="116507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4" name="Google Shape;214;p14"/>
          <p:cNvSpPr/>
          <p:nvPr/>
        </p:nvSpPr>
        <p:spPr>
          <a:xfrm>
            <a:off x="-1" y="5693048"/>
            <a:ext cx="2290565" cy="11647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5" name="Google Shape;215;p14"/>
          <p:cNvSpPr/>
          <p:nvPr/>
        </p:nvSpPr>
        <p:spPr>
          <a:xfrm rot="10800000">
            <a:off x="9283203" y="5803116"/>
            <a:ext cx="3459768" cy="1096317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6" name="Google Shape;216;p14"/>
          <p:cNvSpPr txBox="1">
            <a:spLocks noGrp="1"/>
          </p:cNvSpPr>
          <p:nvPr>
            <p:ph type="title" idx="18"/>
          </p:nvPr>
        </p:nvSpPr>
        <p:spPr>
          <a:xfrm>
            <a:off x="3636000" y="484367"/>
            <a:ext cx="492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7" name="Google Shape;217;p14"/>
          <p:cNvSpPr/>
          <p:nvPr/>
        </p:nvSpPr>
        <p:spPr>
          <a:xfrm rot="5400000">
            <a:off x="3122308" y="6413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8" name="Google Shape;218;p14"/>
          <p:cNvSpPr/>
          <p:nvPr/>
        </p:nvSpPr>
        <p:spPr>
          <a:xfrm rot="5400000">
            <a:off x="1319392" y="62797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9" name="Google Shape;219;p14"/>
          <p:cNvSpPr/>
          <p:nvPr/>
        </p:nvSpPr>
        <p:spPr>
          <a:xfrm rot="-5400000">
            <a:off x="2246541" y="6209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0" name="Google Shape;220;p14"/>
          <p:cNvSpPr/>
          <p:nvPr/>
        </p:nvSpPr>
        <p:spPr>
          <a:xfrm rot="5400000">
            <a:off x="444441" y="54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1" name="Google Shape;221;p14"/>
          <p:cNvSpPr/>
          <p:nvPr/>
        </p:nvSpPr>
        <p:spPr>
          <a:xfrm rot="5400000">
            <a:off x="11540741" y="5524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2" name="Google Shape;222;p14"/>
          <p:cNvSpPr/>
          <p:nvPr/>
        </p:nvSpPr>
        <p:spPr>
          <a:xfrm rot="-5400000">
            <a:off x="9823641" y="59320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3" name="Google Shape;223;p14"/>
          <p:cNvSpPr/>
          <p:nvPr/>
        </p:nvSpPr>
        <p:spPr>
          <a:xfrm rot="5400000">
            <a:off x="7897541" y="64591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5367418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5"/>
          <p:cNvSpPr txBox="1">
            <a:spLocks noGrp="1"/>
          </p:cNvSpPr>
          <p:nvPr>
            <p:ph type="title"/>
          </p:nvPr>
        </p:nvSpPr>
        <p:spPr>
          <a:xfrm>
            <a:off x="4497800" y="3917767"/>
            <a:ext cx="5392000" cy="6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100"/>
              <a:buNone/>
              <a:defRPr sz="4000"/>
            </a:lvl1pPr>
            <a:lvl2pPr lvl="1" rtl="0">
              <a:spcBef>
                <a:spcPts val="2133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226" name="Google Shape;226;p15"/>
          <p:cNvSpPr txBox="1">
            <a:spLocks noGrp="1"/>
          </p:cNvSpPr>
          <p:nvPr>
            <p:ph type="subTitle" idx="1"/>
          </p:nvPr>
        </p:nvSpPr>
        <p:spPr>
          <a:xfrm>
            <a:off x="2302200" y="2276600"/>
            <a:ext cx="7587600" cy="13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26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5"/>
          <p:cNvSpPr/>
          <p:nvPr/>
        </p:nvSpPr>
        <p:spPr>
          <a:xfrm>
            <a:off x="3069101" y="-108066"/>
            <a:ext cx="7297068" cy="1656177"/>
          </a:xfrm>
          <a:custGeom>
            <a:avLst/>
            <a:gdLst/>
            <a:ahLst/>
            <a:cxnLst/>
            <a:rect l="l" t="t" r="r" b="b"/>
            <a:pathLst>
              <a:path w="113987" h="48554" extrusionOk="0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8" name="Google Shape;228;p15"/>
          <p:cNvSpPr/>
          <p:nvPr/>
        </p:nvSpPr>
        <p:spPr>
          <a:xfrm rot="10800000">
            <a:off x="4140987" y="-429169"/>
            <a:ext cx="3225747" cy="114916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29" name="Google Shape;229;p15"/>
          <p:cNvSpPr/>
          <p:nvPr/>
        </p:nvSpPr>
        <p:spPr>
          <a:xfrm rot="-5400000">
            <a:off x="6792151" y="-902353"/>
            <a:ext cx="1292256" cy="2387871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0" name="Google Shape;230;p15"/>
          <p:cNvSpPr/>
          <p:nvPr/>
        </p:nvSpPr>
        <p:spPr>
          <a:xfrm rot="5400000">
            <a:off x="8738584" y="611000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1" name="Google Shape;231;p15"/>
          <p:cNvSpPr/>
          <p:nvPr/>
        </p:nvSpPr>
        <p:spPr>
          <a:xfrm rot="5400000">
            <a:off x="6030384" y="86575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2" name="Google Shape;232;p15"/>
          <p:cNvSpPr/>
          <p:nvPr/>
        </p:nvSpPr>
        <p:spPr>
          <a:xfrm rot="5400000">
            <a:off x="10739717" y="12511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3" name="Google Shape;233;p15"/>
          <p:cNvSpPr/>
          <p:nvPr/>
        </p:nvSpPr>
        <p:spPr>
          <a:xfrm rot="5400000">
            <a:off x="3804484" y="402317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4" name="Google Shape;234;p15"/>
          <p:cNvSpPr/>
          <p:nvPr/>
        </p:nvSpPr>
        <p:spPr>
          <a:xfrm rot="5400000">
            <a:off x="3201717" y="719784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5" name="Google Shape;235;p15"/>
          <p:cNvSpPr/>
          <p:nvPr/>
        </p:nvSpPr>
        <p:spPr>
          <a:xfrm rot="10800000">
            <a:off x="2427964" y="5309824"/>
            <a:ext cx="7437272" cy="1656177"/>
          </a:xfrm>
          <a:custGeom>
            <a:avLst/>
            <a:gdLst/>
            <a:ahLst/>
            <a:cxnLst/>
            <a:rect l="l" t="t" r="r" b="b"/>
            <a:pathLst>
              <a:path w="113987" h="48554" extrusionOk="0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6" name="Google Shape;236;p15"/>
          <p:cNvSpPr/>
          <p:nvPr/>
        </p:nvSpPr>
        <p:spPr>
          <a:xfrm>
            <a:off x="5567584" y="6137925"/>
            <a:ext cx="3225747" cy="1149169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7" name="Google Shape;237;p15"/>
          <p:cNvSpPr/>
          <p:nvPr/>
        </p:nvSpPr>
        <p:spPr>
          <a:xfrm rot="5400000">
            <a:off x="5064076" y="5254274"/>
            <a:ext cx="1292256" cy="2387871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8" name="Google Shape;238;p15"/>
          <p:cNvSpPr/>
          <p:nvPr/>
        </p:nvSpPr>
        <p:spPr>
          <a:xfrm rot="-5400000">
            <a:off x="3804500" y="5817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39" name="Google Shape;239;p15"/>
          <p:cNvSpPr/>
          <p:nvPr/>
        </p:nvSpPr>
        <p:spPr>
          <a:xfrm rot="-5400000">
            <a:off x="6772733" y="58605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0" name="Google Shape;240;p15"/>
          <p:cNvSpPr/>
          <p:nvPr/>
        </p:nvSpPr>
        <p:spPr>
          <a:xfrm rot="-5400000">
            <a:off x="2073333" y="64554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1" name="Google Shape;241;p15"/>
          <p:cNvSpPr/>
          <p:nvPr/>
        </p:nvSpPr>
        <p:spPr>
          <a:xfrm rot="-5400000">
            <a:off x="8911833" y="6237608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2" name="Google Shape;242;p15"/>
          <p:cNvSpPr/>
          <p:nvPr/>
        </p:nvSpPr>
        <p:spPr>
          <a:xfrm rot="-5400000">
            <a:off x="9601400" y="6006541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729204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896283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Quote 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"/>
          <p:cNvSpPr/>
          <p:nvPr/>
        </p:nvSpPr>
        <p:spPr>
          <a:xfrm rot="10800000" flipH="1">
            <a:off x="-46597" y="5833212"/>
            <a:ext cx="3340017" cy="1024987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5" name="Google Shape;245;p16"/>
          <p:cNvSpPr/>
          <p:nvPr/>
        </p:nvSpPr>
        <p:spPr>
          <a:xfrm flipH="1">
            <a:off x="8190315" y="1"/>
            <a:ext cx="3459660" cy="91268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6" name="Google Shape;246;p16"/>
          <p:cNvSpPr/>
          <p:nvPr/>
        </p:nvSpPr>
        <p:spPr>
          <a:xfrm>
            <a:off x="8843178" y="0"/>
            <a:ext cx="5039673" cy="1248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7" name="Google Shape;247;p16"/>
          <p:cNvSpPr/>
          <p:nvPr/>
        </p:nvSpPr>
        <p:spPr>
          <a:xfrm flipH="1">
            <a:off x="-7" y="5693134"/>
            <a:ext cx="2691040" cy="116507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8" name="Google Shape;248;p16"/>
          <p:cNvSpPr/>
          <p:nvPr/>
        </p:nvSpPr>
        <p:spPr>
          <a:xfrm>
            <a:off x="-1" y="5693048"/>
            <a:ext cx="2290565" cy="11647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9" name="Google Shape;249;p16"/>
          <p:cNvSpPr/>
          <p:nvPr/>
        </p:nvSpPr>
        <p:spPr>
          <a:xfrm flipH="1">
            <a:off x="9283203" y="0"/>
            <a:ext cx="3459768" cy="1096317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0" name="Google Shape;250;p16"/>
          <p:cNvSpPr/>
          <p:nvPr/>
        </p:nvSpPr>
        <p:spPr>
          <a:xfrm rot="9281215" flipH="1">
            <a:off x="9285063" y="5604975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1" name="Google Shape;251;p16"/>
          <p:cNvSpPr/>
          <p:nvPr/>
        </p:nvSpPr>
        <p:spPr>
          <a:xfrm rot="9280772" flipH="1">
            <a:off x="8026051" y="5862083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2" name="Google Shape;252;p16"/>
          <p:cNvSpPr/>
          <p:nvPr/>
        </p:nvSpPr>
        <p:spPr>
          <a:xfrm rot="9281383">
            <a:off x="8018716" y="5198448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3" name="Google Shape;253;p16"/>
          <p:cNvSpPr/>
          <p:nvPr/>
        </p:nvSpPr>
        <p:spPr>
          <a:xfrm rot="10800000" flipH="1">
            <a:off x="-1166039" y="84844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4" name="Google Shape;254;p16"/>
          <p:cNvSpPr/>
          <p:nvPr/>
        </p:nvSpPr>
        <p:spPr>
          <a:xfrm rot="9367883">
            <a:off x="-1521305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5" name="Google Shape;255;p16"/>
          <p:cNvSpPr/>
          <p:nvPr/>
        </p:nvSpPr>
        <p:spPr>
          <a:xfrm rot="9944222" flipH="1">
            <a:off x="-2236412" y="-39285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6" name="Google Shape;256;p16"/>
          <p:cNvSpPr txBox="1">
            <a:spLocks noGrp="1"/>
          </p:cNvSpPr>
          <p:nvPr>
            <p:ph type="title"/>
          </p:nvPr>
        </p:nvSpPr>
        <p:spPr>
          <a:xfrm>
            <a:off x="3400000" y="4386999"/>
            <a:ext cx="5392000" cy="6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3000200" y="1807401"/>
            <a:ext cx="6191600" cy="22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58" name="Google Shape;258;p16"/>
          <p:cNvSpPr/>
          <p:nvPr/>
        </p:nvSpPr>
        <p:spPr>
          <a:xfrm rot="5400000">
            <a:off x="3122308" y="6413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9" name="Google Shape;259;p16"/>
          <p:cNvSpPr/>
          <p:nvPr/>
        </p:nvSpPr>
        <p:spPr>
          <a:xfrm rot="5400000">
            <a:off x="1319392" y="62797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0" name="Google Shape;260;p16"/>
          <p:cNvSpPr/>
          <p:nvPr/>
        </p:nvSpPr>
        <p:spPr>
          <a:xfrm rot="-5400000">
            <a:off x="2246541" y="6209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1" name="Google Shape;261;p16"/>
          <p:cNvSpPr/>
          <p:nvPr/>
        </p:nvSpPr>
        <p:spPr>
          <a:xfrm rot="5400000">
            <a:off x="444441" y="54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2" name="Google Shape;262;p16"/>
          <p:cNvSpPr/>
          <p:nvPr/>
        </p:nvSpPr>
        <p:spPr>
          <a:xfrm rot="5400000">
            <a:off x="1276008" y="801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3" name="Google Shape;263;p16"/>
          <p:cNvSpPr/>
          <p:nvPr/>
        </p:nvSpPr>
        <p:spPr>
          <a:xfrm rot="5400000">
            <a:off x="11419859" y="6456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4" name="Google Shape;264;p16"/>
          <p:cNvSpPr/>
          <p:nvPr/>
        </p:nvSpPr>
        <p:spPr>
          <a:xfrm rot="-5400000">
            <a:off x="313041" y="13379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5" name="Google Shape;265;p16"/>
          <p:cNvSpPr/>
          <p:nvPr/>
        </p:nvSpPr>
        <p:spPr>
          <a:xfrm rot="5400000">
            <a:off x="1969441" y="187725"/>
            <a:ext cx="218000" cy="21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6" name="Google Shape;266;p16"/>
          <p:cNvSpPr/>
          <p:nvPr/>
        </p:nvSpPr>
        <p:spPr>
          <a:xfrm rot="5400000">
            <a:off x="10977541" y="57836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7" name="Google Shape;267;p16"/>
          <p:cNvSpPr/>
          <p:nvPr/>
        </p:nvSpPr>
        <p:spPr>
          <a:xfrm rot="5400000">
            <a:off x="9854525" y="60784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8" name="Google Shape;268;p16"/>
          <p:cNvSpPr/>
          <p:nvPr/>
        </p:nvSpPr>
        <p:spPr>
          <a:xfrm rot="-5400000">
            <a:off x="11881441" y="47435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69" name="Google Shape;269;p16"/>
          <p:cNvSpPr/>
          <p:nvPr/>
        </p:nvSpPr>
        <p:spPr>
          <a:xfrm rot="5400000">
            <a:off x="9728808" y="6946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5694280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7"/>
          <p:cNvSpPr txBox="1">
            <a:spLocks noGrp="1"/>
          </p:cNvSpPr>
          <p:nvPr>
            <p:ph type="title"/>
          </p:nvPr>
        </p:nvSpPr>
        <p:spPr>
          <a:xfrm>
            <a:off x="946667" y="3015117"/>
            <a:ext cx="7092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72" name="Google Shape;272;p17"/>
          <p:cNvSpPr txBox="1">
            <a:spLocks noGrp="1"/>
          </p:cNvSpPr>
          <p:nvPr>
            <p:ph type="title" idx="2" hasCustomPrompt="1"/>
          </p:nvPr>
        </p:nvSpPr>
        <p:spPr>
          <a:xfrm>
            <a:off x="946667" y="1552900"/>
            <a:ext cx="3910400" cy="13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10666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73" name="Google Shape;273;p17"/>
          <p:cNvSpPr txBox="1">
            <a:spLocks noGrp="1"/>
          </p:cNvSpPr>
          <p:nvPr>
            <p:ph type="subTitle" idx="1"/>
          </p:nvPr>
        </p:nvSpPr>
        <p:spPr>
          <a:xfrm>
            <a:off x="946667" y="4165217"/>
            <a:ext cx="4684400" cy="5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7"/>
          <p:cNvSpPr/>
          <p:nvPr/>
        </p:nvSpPr>
        <p:spPr>
          <a:xfrm rot="10800000">
            <a:off x="5059633" y="4701633"/>
            <a:ext cx="7026000" cy="215640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5" name="Google Shape;275;p17"/>
          <p:cNvSpPr/>
          <p:nvPr/>
        </p:nvSpPr>
        <p:spPr>
          <a:xfrm flipH="1">
            <a:off x="5439212" y="0"/>
            <a:ext cx="5131661" cy="135386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6" name="Google Shape;276;p17"/>
          <p:cNvSpPr/>
          <p:nvPr/>
        </p:nvSpPr>
        <p:spPr>
          <a:xfrm>
            <a:off x="6407814" y="0"/>
            <a:ext cx="7475269" cy="1851176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7" name="Google Shape;277;p17"/>
          <p:cNvSpPr/>
          <p:nvPr/>
        </p:nvSpPr>
        <p:spPr>
          <a:xfrm>
            <a:off x="6531046" y="4407379"/>
            <a:ext cx="5661087" cy="2450735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8" name="Google Shape;278;p17"/>
          <p:cNvSpPr/>
          <p:nvPr/>
        </p:nvSpPr>
        <p:spPr>
          <a:xfrm flipH="1">
            <a:off x="7372983" y="4407200"/>
            <a:ext cx="4819032" cy="2450509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79" name="Google Shape;279;p17"/>
          <p:cNvSpPr/>
          <p:nvPr/>
        </p:nvSpPr>
        <p:spPr>
          <a:xfrm flipH="1">
            <a:off x="7061202" y="0"/>
            <a:ext cx="5130813" cy="1625813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0" name="Google Shape;280;p17"/>
          <p:cNvSpPr/>
          <p:nvPr/>
        </p:nvSpPr>
        <p:spPr>
          <a:xfrm rot="5400000">
            <a:off x="9692675" y="1407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1" name="Google Shape;281;p17"/>
          <p:cNvSpPr/>
          <p:nvPr/>
        </p:nvSpPr>
        <p:spPr>
          <a:xfrm rot="5400000">
            <a:off x="7889759" y="12743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2" name="Google Shape;282;p17"/>
          <p:cNvSpPr/>
          <p:nvPr/>
        </p:nvSpPr>
        <p:spPr>
          <a:xfrm rot="-5400000">
            <a:off x="8816908" y="1204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3" name="Google Shape;283;p17"/>
          <p:cNvSpPr/>
          <p:nvPr/>
        </p:nvSpPr>
        <p:spPr>
          <a:xfrm rot="5400000">
            <a:off x="7014808" y="428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4" name="Google Shape;284;p17"/>
          <p:cNvSpPr/>
          <p:nvPr/>
        </p:nvSpPr>
        <p:spPr>
          <a:xfrm rot="-5400000" flipH="1">
            <a:off x="5788908" y="63377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5" name="Google Shape;285;p17"/>
          <p:cNvSpPr/>
          <p:nvPr/>
        </p:nvSpPr>
        <p:spPr>
          <a:xfrm rot="5400000" flipH="1">
            <a:off x="7101408" y="57725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86" name="Google Shape;286;p17"/>
          <p:cNvSpPr/>
          <p:nvPr/>
        </p:nvSpPr>
        <p:spPr>
          <a:xfrm rot="-5400000" flipH="1">
            <a:off x="9474675" y="4899608"/>
            <a:ext cx="218000" cy="21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2750496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8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89" name="Google Shape;289;p18"/>
          <p:cNvSpPr txBox="1">
            <a:spLocks noGrp="1"/>
          </p:cNvSpPr>
          <p:nvPr>
            <p:ph type="title" idx="2" hasCustomPrompt="1"/>
          </p:nvPr>
        </p:nvSpPr>
        <p:spPr>
          <a:xfrm>
            <a:off x="1179731" y="1998851"/>
            <a:ext cx="42672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90" name="Google Shape;290;p18"/>
          <p:cNvSpPr txBox="1">
            <a:spLocks noGrp="1"/>
          </p:cNvSpPr>
          <p:nvPr>
            <p:ph type="subTitle" idx="1"/>
          </p:nvPr>
        </p:nvSpPr>
        <p:spPr>
          <a:xfrm>
            <a:off x="1465900" y="2841217"/>
            <a:ext cx="3694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8"/>
          <p:cNvSpPr txBox="1">
            <a:spLocks noGrp="1"/>
          </p:cNvSpPr>
          <p:nvPr>
            <p:ph type="title" idx="3" hasCustomPrompt="1"/>
          </p:nvPr>
        </p:nvSpPr>
        <p:spPr>
          <a:xfrm>
            <a:off x="6745064" y="1998851"/>
            <a:ext cx="42672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92" name="Google Shape;292;p18"/>
          <p:cNvSpPr txBox="1">
            <a:spLocks noGrp="1"/>
          </p:cNvSpPr>
          <p:nvPr>
            <p:ph type="subTitle" idx="4"/>
          </p:nvPr>
        </p:nvSpPr>
        <p:spPr>
          <a:xfrm>
            <a:off x="7031233" y="2841233"/>
            <a:ext cx="3694800" cy="7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8"/>
          <p:cNvSpPr txBox="1">
            <a:spLocks noGrp="1"/>
          </p:cNvSpPr>
          <p:nvPr>
            <p:ph type="title" idx="5" hasCustomPrompt="1"/>
          </p:nvPr>
        </p:nvSpPr>
        <p:spPr>
          <a:xfrm>
            <a:off x="3962397" y="4145967"/>
            <a:ext cx="42672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94" name="Google Shape;294;p18"/>
          <p:cNvSpPr txBox="1">
            <a:spLocks noGrp="1"/>
          </p:cNvSpPr>
          <p:nvPr>
            <p:ph type="subTitle" idx="6"/>
          </p:nvPr>
        </p:nvSpPr>
        <p:spPr>
          <a:xfrm>
            <a:off x="4248567" y="4987633"/>
            <a:ext cx="3694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8"/>
          <p:cNvSpPr/>
          <p:nvPr/>
        </p:nvSpPr>
        <p:spPr>
          <a:xfrm rot="10800000" flipH="1">
            <a:off x="8835768" y="5063337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6" name="Google Shape;296;p18"/>
          <p:cNvSpPr/>
          <p:nvPr/>
        </p:nvSpPr>
        <p:spPr>
          <a:xfrm rot="10800000" flipH="1">
            <a:off x="8382701" y="6120386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7" name="Google Shape;297;p18"/>
          <p:cNvSpPr/>
          <p:nvPr/>
        </p:nvSpPr>
        <p:spPr>
          <a:xfrm flipH="1">
            <a:off x="8319867" y="63230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8" name="Google Shape;298;p18"/>
          <p:cNvSpPr/>
          <p:nvPr/>
        </p:nvSpPr>
        <p:spPr>
          <a:xfrm flipH="1">
            <a:off x="10491451" y="597878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99" name="Google Shape;299;p18"/>
          <p:cNvSpPr/>
          <p:nvPr/>
        </p:nvSpPr>
        <p:spPr>
          <a:xfrm flipH="1">
            <a:off x="9995753" y="5449523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0" name="Google Shape;300;p18"/>
          <p:cNvSpPr/>
          <p:nvPr/>
        </p:nvSpPr>
        <p:spPr>
          <a:xfrm flipH="1">
            <a:off x="10840100" y="54495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1" name="Google Shape;301;p18"/>
          <p:cNvSpPr/>
          <p:nvPr/>
        </p:nvSpPr>
        <p:spPr>
          <a:xfrm flipH="1">
            <a:off x="11803117" y="459305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2" name="Google Shape;302;p18"/>
          <p:cNvSpPr/>
          <p:nvPr/>
        </p:nvSpPr>
        <p:spPr>
          <a:xfrm flipH="1">
            <a:off x="-332134" y="109445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3" name="Google Shape;303;p18"/>
          <p:cNvSpPr/>
          <p:nvPr/>
        </p:nvSpPr>
        <p:spPr>
          <a:xfrm flipH="1">
            <a:off x="54305" y="-352349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4" name="Google Shape;304;p18"/>
          <p:cNvSpPr/>
          <p:nvPr/>
        </p:nvSpPr>
        <p:spPr>
          <a:xfrm rot="10800000" flipH="1">
            <a:off x="1541751" y="573400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5" name="Google Shape;305;p18"/>
          <p:cNvSpPr/>
          <p:nvPr/>
        </p:nvSpPr>
        <p:spPr>
          <a:xfrm rot="10800000" flipH="1">
            <a:off x="-398700" y="-84686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6" name="Google Shape;306;p18"/>
          <p:cNvSpPr/>
          <p:nvPr/>
        </p:nvSpPr>
        <p:spPr>
          <a:xfrm rot="10800000" flipH="1">
            <a:off x="1279900" y="118905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7" name="Google Shape;307;p18"/>
          <p:cNvSpPr/>
          <p:nvPr/>
        </p:nvSpPr>
        <p:spPr>
          <a:xfrm flipH="1">
            <a:off x="3737300" y="3095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08" name="Google Shape;308;p18"/>
          <p:cNvSpPr/>
          <p:nvPr/>
        </p:nvSpPr>
        <p:spPr>
          <a:xfrm rot="10800000" flipH="1">
            <a:off x="230084" y="19591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3691065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9"/>
          <p:cNvSpPr txBox="1">
            <a:spLocks noGrp="1"/>
          </p:cNvSpPr>
          <p:nvPr>
            <p:ph type="subTitle" idx="1"/>
          </p:nvPr>
        </p:nvSpPr>
        <p:spPr>
          <a:xfrm>
            <a:off x="2773400" y="3527567"/>
            <a:ext cx="5426000" cy="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9"/>
          <p:cNvSpPr txBox="1">
            <a:spLocks noGrp="1"/>
          </p:cNvSpPr>
          <p:nvPr>
            <p:ph type="title" hasCustomPrompt="1"/>
          </p:nvPr>
        </p:nvSpPr>
        <p:spPr>
          <a:xfrm>
            <a:off x="2913801" y="2809551"/>
            <a:ext cx="51452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312" name="Google Shape;312;p19"/>
          <p:cNvSpPr txBox="1">
            <a:spLocks noGrp="1"/>
          </p:cNvSpPr>
          <p:nvPr>
            <p:ph type="subTitle" idx="2"/>
          </p:nvPr>
        </p:nvSpPr>
        <p:spPr>
          <a:xfrm>
            <a:off x="5253167" y="5312967"/>
            <a:ext cx="5612000" cy="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9"/>
          <p:cNvSpPr txBox="1">
            <a:spLocks noGrp="1"/>
          </p:cNvSpPr>
          <p:nvPr>
            <p:ph type="title" idx="3" hasCustomPrompt="1"/>
          </p:nvPr>
        </p:nvSpPr>
        <p:spPr>
          <a:xfrm>
            <a:off x="5486567" y="4594967"/>
            <a:ext cx="51452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314" name="Google Shape;314;p19"/>
          <p:cNvSpPr txBox="1">
            <a:spLocks noGrp="1"/>
          </p:cNvSpPr>
          <p:nvPr>
            <p:ph type="subTitle" idx="4"/>
          </p:nvPr>
        </p:nvSpPr>
        <p:spPr>
          <a:xfrm>
            <a:off x="200967" y="1742133"/>
            <a:ext cx="5426000" cy="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title" idx="5" hasCustomPrompt="1"/>
          </p:nvPr>
        </p:nvSpPr>
        <p:spPr>
          <a:xfrm>
            <a:off x="341367" y="1024133"/>
            <a:ext cx="51452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t>xx%</a:t>
            </a:r>
          </a:p>
        </p:txBody>
      </p:sp>
      <p:sp>
        <p:nvSpPr>
          <p:cNvPr id="316" name="Google Shape;316;p19"/>
          <p:cNvSpPr/>
          <p:nvPr/>
        </p:nvSpPr>
        <p:spPr>
          <a:xfrm flipH="1">
            <a:off x="5252842" y="163"/>
            <a:ext cx="6835569" cy="209761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17" name="Google Shape;317;p19"/>
          <p:cNvSpPr/>
          <p:nvPr/>
        </p:nvSpPr>
        <p:spPr>
          <a:xfrm rot="10800000" flipH="1">
            <a:off x="1696943" y="5473395"/>
            <a:ext cx="5249311" cy="138480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18" name="Google Shape;318;p19"/>
          <p:cNvSpPr/>
          <p:nvPr/>
        </p:nvSpPr>
        <p:spPr>
          <a:xfrm rot="10800000">
            <a:off x="-1743777" y="4964652"/>
            <a:ext cx="7646707" cy="1893541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19" name="Google Shape;319;p19"/>
          <p:cNvSpPr/>
          <p:nvPr/>
        </p:nvSpPr>
        <p:spPr>
          <a:xfrm rot="10800000" flipH="1">
            <a:off x="6684624" y="54"/>
            <a:ext cx="5507776" cy="238426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0" name="Google Shape;320;p19"/>
          <p:cNvSpPr/>
          <p:nvPr/>
        </p:nvSpPr>
        <p:spPr>
          <a:xfrm rot="10800000">
            <a:off x="7505040" y="652"/>
            <a:ext cx="4686864" cy="2383837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1" name="Google Shape;321;p19"/>
          <p:cNvSpPr/>
          <p:nvPr/>
        </p:nvSpPr>
        <p:spPr>
          <a:xfrm rot="10800000" flipH="1">
            <a:off x="-13986" y="5194622"/>
            <a:ext cx="5249473" cy="1663573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2" name="Google Shape;322;p19"/>
          <p:cNvSpPr/>
          <p:nvPr/>
        </p:nvSpPr>
        <p:spPr>
          <a:xfrm rot="5400000">
            <a:off x="4212592" y="56645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3" name="Google Shape;323;p19"/>
          <p:cNvSpPr/>
          <p:nvPr/>
        </p:nvSpPr>
        <p:spPr>
          <a:xfrm rot="5400000">
            <a:off x="2037775" y="56865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4" name="Google Shape;324;p19"/>
          <p:cNvSpPr/>
          <p:nvPr/>
        </p:nvSpPr>
        <p:spPr>
          <a:xfrm rot="-5400000">
            <a:off x="2964925" y="5616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5" name="Google Shape;325;p19"/>
          <p:cNvSpPr/>
          <p:nvPr/>
        </p:nvSpPr>
        <p:spPr>
          <a:xfrm rot="5400000">
            <a:off x="1162825" y="4840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6" name="Google Shape;326;p19"/>
          <p:cNvSpPr/>
          <p:nvPr/>
        </p:nvSpPr>
        <p:spPr>
          <a:xfrm rot="5400000">
            <a:off x="9095941" y="1052775"/>
            <a:ext cx="218000" cy="21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7" name="Google Shape;327;p19"/>
          <p:cNvSpPr/>
          <p:nvPr/>
        </p:nvSpPr>
        <p:spPr>
          <a:xfrm rot="5400000">
            <a:off x="6946459" y="10959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8" name="Google Shape;328;p19"/>
          <p:cNvSpPr/>
          <p:nvPr/>
        </p:nvSpPr>
        <p:spPr>
          <a:xfrm rot="-5400000">
            <a:off x="9667275" y="23842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9" name="Google Shape;329;p19"/>
          <p:cNvSpPr/>
          <p:nvPr/>
        </p:nvSpPr>
        <p:spPr>
          <a:xfrm rot="5400000">
            <a:off x="5842841" y="1628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63090914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0"/>
          <p:cNvSpPr txBox="1">
            <a:spLocks noGrp="1"/>
          </p:cNvSpPr>
          <p:nvPr>
            <p:ph type="title"/>
          </p:nvPr>
        </p:nvSpPr>
        <p:spPr>
          <a:xfrm>
            <a:off x="2838833" y="484367"/>
            <a:ext cx="651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32" name="Google Shape;332;p20"/>
          <p:cNvSpPr/>
          <p:nvPr/>
        </p:nvSpPr>
        <p:spPr>
          <a:xfrm flipH="1">
            <a:off x="-188690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3" name="Google Shape;333;p20"/>
          <p:cNvSpPr/>
          <p:nvPr/>
        </p:nvSpPr>
        <p:spPr>
          <a:xfrm rot="10800000" flipH="1">
            <a:off x="-321730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4" name="Google Shape;334;p20"/>
          <p:cNvSpPr/>
          <p:nvPr/>
        </p:nvSpPr>
        <p:spPr>
          <a:xfrm rot="-10484947">
            <a:off x="-930553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5" name="Google Shape;335;p20"/>
          <p:cNvSpPr/>
          <p:nvPr/>
        </p:nvSpPr>
        <p:spPr>
          <a:xfrm rot="10800000" flipH="1">
            <a:off x="2345684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6" name="Google Shape;336;p20"/>
          <p:cNvSpPr/>
          <p:nvPr/>
        </p:nvSpPr>
        <p:spPr>
          <a:xfrm rot="10800000" flipH="1">
            <a:off x="1159135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37" name="Google Shape;337;p20"/>
          <p:cNvSpPr/>
          <p:nvPr/>
        </p:nvSpPr>
        <p:spPr>
          <a:xfrm rot="10800000" flipH="1">
            <a:off x="121535" y="1683112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387009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/>
          <p:nvPr/>
        </p:nvSpPr>
        <p:spPr>
          <a:xfrm rot="1518785">
            <a:off x="9272764" y="155822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1" name="Google Shape;341;p21"/>
          <p:cNvSpPr/>
          <p:nvPr/>
        </p:nvSpPr>
        <p:spPr>
          <a:xfrm rot="1519228">
            <a:off x="8013752" y="-781147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2" name="Google Shape;342;p21"/>
          <p:cNvSpPr/>
          <p:nvPr/>
        </p:nvSpPr>
        <p:spPr>
          <a:xfrm rot="1518617" flipH="1">
            <a:off x="8006417" y="-670819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3" name="Google Shape;343;p21"/>
          <p:cNvSpPr/>
          <p:nvPr/>
        </p:nvSpPr>
        <p:spPr>
          <a:xfrm rot="-5400000">
            <a:off x="8785508" y="220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4" name="Google Shape;344;p21"/>
          <p:cNvSpPr/>
          <p:nvPr/>
        </p:nvSpPr>
        <p:spPr>
          <a:xfrm rot="-5400000">
            <a:off x="10675225" y="4401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5" name="Google Shape;345;p21"/>
          <p:cNvSpPr/>
          <p:nvPr/>
        </p:nvSpPr>
        <p:spPr>
          <a:xfrm rot="5400000">
            <a:off x="9748075" y="5102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46" name="Google Shape;346;p21"/>
          <p:cNvSpPr/>
          <p:nvPr/>
        </p:nvSpPr>
        <p:spPr>
          <a:xfrm rot="-5400000">
            <a:off x="11463375" y="12000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021431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9" name="Google Shape;349;p22"/>
          <p:cNvSpPr/>
          <p:nvPr/>
        </p:nvSpPr>
        <p:spPr>
          <a:xfrm>
            <a:off x="79994" y="140"/>
            <a:ext cx="4265252" cy="130900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0" name="Google Shape;350;p22"/>
          <p:cNvSpPr/>
          <p:nvPr/>
        </p:nvSpPr>
        <p:spPr>
          <a:xfrm rot="10800000">
            <a:off x="15566" y="-213"/>
            <a:ext cx="3436647" cy="148816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1" name="Google Shape;351;p22"/>
          <p:cNvSpPr/>
          <p:nvPr/>
        </p:nvSpPr>
        <p:spPr>
          <a:xfrm rot="10800000" flipH="1">
            <a:off x="15409" y="371"/>
            <a:ext cx="2924969" cy="14876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2" name="Google Shape;352;p22"/>
          <p:cNvSpPr/>
          <p:nvPr/>
        </p:nvSpPr>
        <p:spPr>
          <a:xfrm rot="5400000" flipH="1">
            <a:off x="4345241" y="266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3" name="Google Shape;353;p22"/>
          <p:cNvSpPr/>
          <p:nvPr/>
        </p:nvSpPr>
        <p:spPr>
          <a:xfrm rot="5400000" flipH="1">
            <a:off x="1696892" y="592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4" name="Google Shape;354;p22"/>
          <p:cNvSpPr/>
          <p:nvPr/>
        </p:nvSpPr>
        <p:spPr>
          <a:xfrm rot="5400000" flipH="1">
            <a:off x="502008" y="1811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8965876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3"/>
          <p:cNvSpPr txBox="1">
            <a:spLocks noGrp="1"/>
          </p:cNvSpPr>
          <p:nvPr>
            <p:ph type="title"/>
          </p:nvPr>
        </p:nvSpPr>
        <p:spPr>
          <a:xfrm>
            <a:off x="947367" y="2633167"/>
            <a:ext cx="2764800" cy="15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3"/>
          <p:cNvSpPr/>
          <p:nvPr/>
        </p:nvSpPr>
        <p:spPr>
          <a:xfrm rot="5400000">
            <a:off x="8138036" y="2782881"/>
            <a:ext cx="6836563" cy="1271367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8" name="Google Shape;358;p23"/>
          <p:cNvSpPr/>
          <p:nvPr/>
        </p:nvSpPr>
        <p:spPr>
          <a:xfrm rot="5400000">
            <a:off x="8231893" y="2897778"/>
            <a:ext cx="6857603" cy="106261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9" name="Google Shape;359;p23"/>
          <p:cNvSpPr/>
          <p:nvPr/>
        </p:nvSpPr>
        <p:spPr>
          <a:xfrm rot="5400000" flipH="1">
            <a:off x="8191526" y="2857526"/>
            <a:ext cx="6857783" cy="114316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0" name="Google Shape;360;p23"/>
          <p:cNvSpPr/>
          <p:nvPr/>
        </p:nvSpPr>
        <p:spPr>
          <a:xfrm rot="10800000">
            <a:off x="10920625" y="39006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1" name="Google Shape;361;p23"/>
          <p:cNvSpPr/>
          <p:nvPr/>
        </p:nvSpPr>
        <p:spPr>
          <a:xfrm rot="10800000">
            <a:off x="11251441" y="24121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2" name="Google Shape;362;p23"/>
          <p:cNvSpPr/>
          <p:nvPr/>
        </p:nvSpPr>
        <p:spPr>
          <a:xfrm>
            <a:off x="10964025" y="60087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3" name="Google Shape;363;p23"/>
          <p:cNvSpPr/>
          <p:nvPr/>
        </p:nvSpPr>
        <p:spPr>
          <a:xfrm rot="10800000">
            <a:off x="10790759" y="4767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09463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66" name="Google Shape;366;p24"/>
          <p:cNvSpPr/>
          <p:nvPr/>
        </p:nvSpPr>
        <p:spPr>
          <a:xfrm rot="-3280717" flipH="1">
            <a:off x="10375657" y="5056961"/>
            <a:ext cx="3257528" cy="125331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7" name="Google Shape;367;p24"/>
          <p:cNvSpPr/>
          <p:nvPr/>
        </p:nvSpPr>
        <p:spPr>
          <a:xfrm rot="-4712503">
            <a:off x="10171575" y="5272653"/>
            <a:ext cx="4205247" cy="149477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8" name="Google Shape;368;p24"/>
          <p:cNvSpPr/>
          <p:nvPr/>
        </p:nvSpPr>
        <p:spPr>
          <a:xfrm rot="-4136030" flipH="1">
            <a:off x="10022463" y="4823984"/>
            <a:ext cx="4807567" cy="1592907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69" name="Google Shape;369;p24"/>
          <p:cNvSpPr/>
          <p:nvPr/>
        </p:nvSpPr>
        <p:spPr>
          <a:xfrm rot="1958429">
            <a:off x="11725685" y="3852507"/>
            <a:ext cx="218033" cy="21803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0" name="Google Shape;370;p24"/>
          <p:cNvSpPr/>
          <p:nvPr/>
        </p:nvSpPr>
        <p:spPr>
          <a:xfrm rot="-8839666">
            <a:off x="11829127" y="5263161"/>
            <a:ext cx="131152" cy="13148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1" name="Google Shape;371;p24"/>
          <p:cNvSpPr/>
          <p:nvPr/>
        </p:nvSpPr>
        <p:spPr>
          <a:xfrm rot="1958429">
            <a:off x="11254938" y="5983242"/>
            <a:ext cx="218033" cy="21803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0103805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74" name="Google Shape;374;p25"/>
          <p:cNvSpPr/>
          <p:nvPr/>
        </p:nvSpPr>
        <p:spPr>
          <a:xfrm rot="10800000">
            <a:off x="9734634" y="8473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5" name="Google Shape;375;p25"/>
          <p:cNvSpPr/>
          <p:nvPr/>
        </p:nvSpPr>
        <p:spPr>
          <a:xfrm rot="-9367883" flipH="1">
            <a:off x="9142295" y="-45083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6" name="Google Shape;376;p25"/>
          <p:cNvSpPr/>
          <p:nvPr/>
        </p:nvSpPr>
        <p:spPr>
          <a:xfrm rot="-9944222">
            <a:off x="9255515" y="-39297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7" name="Google Shape;377;p25"/>
          <p:cNvSpPr/>
          <p:nvPr/>
        </p:nvSpPr>
        <p:spPr>
          <a:xfrm rot="5400000">
            <a:off x="11768941" y="2044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8" name="Google Shape;378;p25"/>
          <p:cNvSpPr/>
          <p:nvPr/>
        </p:nvSpPr>
        <p:spPr>
          <a:xfrm rot="5400000">
            <a:off x="9133659" y="1491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79" name="Google Shape;379;p25"/>
          <p:cNvSpPr/>
          <p:nvPr/>
        </p:nvSpPr>
        <p:spPr>
          <a:xfrm rot="-5400000">
            <a:off x="10668441" y="950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75485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916086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82" name="Google Shape;382;p26"/>
          <p:cNvSpPr/>
          <p:nvPr/>
        </p:nvSpPr>
        <p:spPr>
          <a:xfrm rot="10800000" flipH="1">
            <a:off x="-1842014" y="39802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3" name="Google Shape;383;p26"/>
          <p:cNvSpPr/>
          <p:nvPr/>
        </p:nvSpPr>
        <p:spPr>
          <a:xfrm rot="9732937">
            <a:off x="-2216921" y="-549130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4" name="Google Shape;384;p26"/>
          <p:cNvSpPr/>
          <p:nvPr/>
        </p:nvSpPr>
        <p:spPr>
          <a:xfrm rot="10173584" flipH="1">
            <a:off x="-3270497" y="-459417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5" name="Google Shape;385;p26"/>
          <p:cNvSpPr/>
          <p:nvPr/>
        </p:nvSpPr>
        <p:spPr>
          <a:xfrm rot="5400000" flipH="1">
            <a:off x="3638408" y="79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6" name="Google Shape;386;p26"/>
          <p:cNvSpPr/>
          <p:nvPr/>
        </p:nvSpPr>
        <p:spPr>
          <a:xfrm rot="5400000" flipH="1">
            <a:off x="1472192" y="8003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87" name="Google Shape;387;p26"/>
          <p:cNvSpPr/>
          <p:nvPr/>
        </p:nvSpPr>
        <p:spPr>
          <a:xfrm rot="5400000" flipH="1">
            <a:off x="408475" y="1334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02323186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7"/>
          <p:cNvSpPr/>
          <p:nvPr/>
        </p:nvSpPr>
        <p:spPr>
          <a:xfrm rot="10800000">
            <a:off x="37504" y="6075967"/>
            <a:ext cx="12154435" cy="840567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0" name="Google Shape;390;p27"/>
          <p:cNvSpPr/>
          <p:nvPr/>
        </p:nvSpPr>
        <p:spPr>
          <a:xfrm rot="10800000">
            <a:off x="352" y="6213842"/>
            <a:ext cx="12191587" cy="70269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1" name="Google Shape;391;p27"/>
          <p:cNvSpPr/>
          <p:nvPr/>
        </p:nvSpPr>
        <p:spPr>
          <a:xfrm rot="10800000" flipH="1">
            <a:off x="0" y="6160488"/>
            <a:ext cx="12192104" cy="75604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2" name="Google Shape;392;p27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3" name="Google Shape;393;p27"/>
          <p:cNvSpPr/>
          <p:nvPr/>
        </p:nvSpPr>
        <p:spPr>
          <a:xfrm rot="5400000">
            <a:off x="6807508" y="6051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4" name="Google Shape;394;p27"/>
          <p:cNvSpPr/>
          <p:nvPr/>
        </p:nvSpPr>
        <p:spPr>
          <a:xfrm rot="5400000">
            <a:off x="3485525" y="60944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5" name="Google Shape;395;p27"/>
          <p:cNvSpPr/>
          <p:nvPr/>
        </p:nvSpPr>
        <p:spPr>
          <a:xfrm rot="-5400000">
            <a:off x="10866241" y="5919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96" name="Google Shape;396;p27"/>
          <p:cNvSpPr/>
          <p:nvPr/>
        </p:nvSpPr>
        <p:spPr>
          <a:xfrm rot="5400000">
            <a:off x="228741" y="6205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782333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8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9" name="Google Shape;399;p28"/>
          <p:cNvSpPr/>
          <p:nvPr/>
        </p:nvSpPr>
        <p:spPr>
          <a:xfrm flipH="1">
            <a:off x="8989714" y="5533693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0" name="Google Shape;400;p28"/>
          <p:cNvSpPr/>
          <p:nvPr/>
        </p:nvSpPr>
        <p:spPr>
          <a:xfrm rot="-1432117">
            <a:off x="8397374" y="5827715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1" name="Google Shape;401;p28"/>
          <p:cNvSpPr/>
          <p:nvPr/>
        </p:nvSpPr>
        <p:spPr>
          <a:xfrm rot="-855778" flipH="1">
            <a:off x="8510593" y="5671713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2" name="Google Shape;402;p28"/>
          <p:cNvSpPr/>
          <p:nvPr/>
        </p:nvSpPr>
        <p:spPr>
          <a:xfrm rot="3639566">
            <a:off x="11798333" y="5080297"/>
            <a:ext cx="217959" cy="21795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3" name="Google Shape;403;p28"/>
          <p:cNvSpPr/>
          <p:nvPr/>
        </p:nvSpPr>
        <p:spPr>
          <a:xfrm rot="3637394">
            <a:off x="10145394" y="5873628"/>
            <a:ext cx="131281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4" name="Google Shape;404;p28"/>
          <p:cNvSpPr/>
          <p:nvPr/>
        </p:nvSpPr>
        <p:spPr>
          <a:xfrm rot="-7162606">
            <a:off x="10919310" y="5358454"/>
            <a:ext cx="131281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5" name="Google Shape;405;p28"/>
          <p:cNvSpPr/>
          <p:nvPr/>
        </p:nvSpPr>
        <p:spPr>
          <a:xfrm rot="3639566">
            <a:off x="8983739" y="5537434"/>
            <a:ext cx="217959" cy="21795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21395632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 only 10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9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08" name="Google Shape;408;p29"/>
          <p:cNvSpPr/>
          <p:nvPr/>
        </p:nvSpPr>
        <p:spPr>
          <a:xfrm rot="10800000">
            <a:off x="-1438972" y="5426015"/>
            <a:ext cx="5783555" cy="1432184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09" name="Google Shape;409;p29"/>
          <p:cNvSpPr/>
          <p:nvPr/>
        </p:nvSpPr>
        <p:spPr>
          <a:xfrm rot="10800000" flipH="1">
            <a:off x="-130650" y="5599994"/>
            <a:ext cx="3970692" cy="1258204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0" name="Google Shape;410;p29"/>
          <p:cNvSpPr/>
          <p:nvPr/>
        </p:nvSpPr>
        <p:spPr>
          <a:xfrm rot="5400000">
            <a:off x="3397875" y="62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1" name="Google Shape;411;p29"/>
          <p:cNvSpPr/>
          <p:nvPr/>
        </p:nvSpPr>
        <p:spPr>
          <a:xfrm rot="5400000">
            <a:off x="1594959" y="61000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2" name="Google Shape;412;p29"/>
          <p:cNvSpPr/>
          <p:nvPr/>
        </p:nvSpPr>
        <p:spPr>
          <a:xfrm rot="-5400000">
            <a:off x="2522108" y="60298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0507661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 only 1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0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15" name="Google Shape;415;p30"/>
          <p:cNvSpPr/>
          <p:nvPr/>
        </p:nvSpPr>
        <p:spPr>
          <a:xfrm rot="-5911893" flipH="1">
            <a:off x="-1161099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6" name="Google Shape;416;p30"/>
          <p:cNvSpPr/>
          <p:nvPr/>
        </p:nvSpPr>
        <p:spPr>
          <a:xfrm rot="-515846" flipH="1">
            <a:off x="-37730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7" name="Google Shape;417;p30"/>
          <p:cNvSpPr/>
          <p:nvPr/>
        </p:nvSpPr>
        <p:spPr>
          <a:xfrm flipH="1">
            <a:off x="-38037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8" name="Google Shape;418;p30"/>
          <p:cNvSpPr/>
          <p:nvPr/>
        </p:nvSpPr>
        <p:spPr>
          <a:xfrm rot="10800000">
            <a:off x="10059569" y="84722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9" name="Google Shape;419;p30"/>
          <p:cNvSpPr/>
          <p:nvPr/>
        </p:nvSpPr>
        <p:spPr>
          <a:xfrm rot="-9732937" flipH="1">
            <a:off x="8789386" y="-504210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0" name="Google Shape;420;p30"/>
          <p:cNvSpPr/>
          <p:nvPr/>
        </p:nvSpPr>
        <p:spPr>
          <a:xfrm rot="-10173584">
            <a:off x="9446321" y="-414497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1" name="Google Shape;421;p30"/>
          <p:cNvSpPr/>
          <p:nvPr/>
        </p:nvSpPr>
        <p:spPr>
          <a:xfrm rot="5400000">
            <a:off x="11346541" y="1338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2" name="Google Shape;422;p30"/>
          <p:cNvSpPr/>
          <p:nvPr/>
        </p:nvSpPr>
        <p:spPr>
          <a:xfrm rot="5400000">
            <a:off x="9098459" y="1624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3" name="Google Shape;423;p30"/>
          <p:cNvSpPr/>
          <p:nvPr/>
        </p:nvSpPr>
        <p:spPr>
          <a:xfrm rot="-5400000">
            <a:off x="487841" y="8003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4" name="Google Shape;424;p30"/>
          <p:cNvSpPr/>
          <p:nvPr/>
        </p:nvSpPr>
        <p:spPr>
          <a:xfrm rot="5400000">
            <a:off x="2287008" y="2401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63395161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Title only 12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1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27" name="Google Shape;427;p31"/>
          <p:cNvSpPr/>
          <p:nvPr/>
        </p:nvSpPr>
        <p:spPr>
          <a:xfrm rot="10800000" flipH="1">
            <a:off x="-819719" y="105881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8" name="Google Shape;428;p31"/>
          <p:cNvSpPr/>
          <p:nvPr/>
        </p:nvSpPr>
        <p:spPr>
          <a:xfrm rot="9367883">
            <a:off x="-1174986" y="-429688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29" name="Google Shape;429;p31"/>
          <p:cNvSpPr/>
          <p:nvPr/>
        </p:nvSpPr>
        <p:spPr>
          <a:xfrm rot="9944222" flipH="1">
            <a:off x="-1890094" y="-371822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0" name="Google Shape;430;p31"/>
          <p:cNvSpPr/>
          <p:nvPr/>
        </p:nvSpPr>
        <p:spPr>
          <a:xfrm rot="5772639">
            <a:off x="11465099" y="-747438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1" name="Google Shape;431;p31"/>
          <p:cNvSpPr/>
          <p:nvPr/>
        </p:nvSpPr>
        <p:spPr>
          <a:xfrm rot="706905">
            <a:off x="9360036" y="-447567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2" name="Google Shape;432;p31"/>
          <p:cNvSpPr/>
          <p:nvPr/>
        </p:nvSpPr>
        <p:spPr>
          <a:xfrm>
            <a:off x="9360094" y="-447677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3" name="Google Shape;433;p31"/>
          <p:cNvSpPr/>
          <p:nvPr/>
        </p:nvSpPr>
        <p:spPr>
          <a:xfrm rot="5400000">
            <a:off x="1450808" y="922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4" name="Google Shape;434;p31"/>
          <p:cNvSpPr/>
          <p:nvPr/>
        </p:nvSpPr>
        <p:spPr>
          <a:xfrm rot="5400000">
            <a:off x="10306992" y="584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5" name="Google Shape;435;p31"/>
          <p:cNvSpPr/>
          <p:nvPr/>
        </p:nvSpPr>
        <p:spPr>
          <a:xfrm rot="-5400000">
            <a:off x="534508" y="9655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6" name="Google Shape;436;p31"/>
          <p:cNvSpPr/>
          <p:nvPr/>
        </p:nvSpPr>
        <p:spPr>
          <a:xfrm rot="5400000">
            <a:off x="9278408" y="266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82611120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Title only 13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39" name="Google Shape;439;p32"/>
          <p:cNvSpPr/>
          <p:nvPr/>
        </p:nvSpPr>
        <p:spPr>
          <a:xfrm rot="5772639">
            <a:off x="11465099" y="-747438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0" name="Google Shape;440;p32"/>
          <p:cNvSpPr/>
          <p:nvPr/>
        </p:nvSpPr>
        <p:spPr>
          <a:xfrm rot="706905">
            <a:off x="9360036" y="-447567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1" name="Google Shape;441;p32"/>
          <p:cNvSpPr/>
          <p:nvPr/>
        </p:nvSpPr>
        <p:spPr>
          <a:xfrm>
            <a:off x="9360094" y="-447677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2" name="Google Shape;442;p32"/>
          <p:cNvSpPr/>
          <p:nvPr/>
        </p:nvSpPr>
        <p:spPr>
          <a:xfrm rot="5400000">
            <a:off x="-924883" y="3681389"/>
            <a:ext cx="3257661" cy="758308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3" name="Google Shape;443;p32"/>
          <p:cNvSpPr/>
          <p:nvPr/>
        </p:nvSpPr>
        <p:spPr>
          <a:xfrm rot="5399497" flipH="1">
            <a:off x="-2557529" y="2563472"/>
            <a:ext cx="6020449" cy="90445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4" name="Google Shape;444;p32"/>
          <p:cNvSpPr/>
          <p:nvPr/>
        </p:nvSpPr>
        <p:spPr>
          <a:xfrm rot="5400440">
            <a:off x="-2958754" y="2946989"/>
            <a:ext cx="6882276" cy="963896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5" name="Google Shape;445;p32"/>
          <p:cNvSpPr/>
          <p:nvPr/>
        </p:nvSpPr>
        <p:spPr>
          <a:xfrm flipH="1">
            <a:off x="8989714" y="5533693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6" name="Google Shape;446;p32"/>
          <p:cNvSpPr/>
          <p:nvPr/>
        </p:nvSpPr>
        <p:spPr>
          <a:xfrm rot="-1432117">
            <a:off x="8397374" y="5827715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7" name="Google Shape;447;p32"/>
          <p:cNvSpPr/>
          <p:nvPr/>
        </p:nvSpPr>
        <p:spPr>
          <a:xfrm rot="-855778" flipH="1">
            <a:off x="8510593" y="5671713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8" name="Google Shape;448;p32"/>
          <p:cNvSpPr/>
          <p:nvPr/>
        </p:nvSpPr>
        <p:spPr>
          <a:xfrm>
            <a:off x="1452959" y="4843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49" name="Google Shape;449;p32"/>
          <p:cNvSpPr/>
          <p:nvPr/>
        </p:nvSpPr>
        <p:spPr>
          <a:xfrm>
            <a:off x="638359" y="41549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0" name="Google Shape;450;p32"/>
          <p:cNvSpPr/>
          <p:nvPr/>
        </p:nvSpPr>
        <p:spPr>
          <a:xfrm rot="10800000">
            <a:off x="833575" y="18807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1" name="Google Shape;451;p32"/>
          <p:cNvSpPr/>
          <p:nvPr/>
        </p:nvSpPr>
        <p:spPr>
          <a:xfrm>
            <a:off x="1083092" y="62016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2" name="Google Shape;452;p32"/>
          <p:cNvSpPr/>
          <p:nvPr/>
        </p:nvSpPr>
        <p:spPr>
          <a:xfrm rot="5400000">
            <a:off x="11702508" y="51040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3" name="Google Shape;453;p32"/>
          <p:cNvSpPr/>
          <p:nvPr/>
        </p:nvSpPr>
        <p:spPr>
          <a:xfrm rot="5400000">
            <a:off x="9278592" y="2519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4" name="Google Shape;454;p32"/>
          <p:cNvSpPr/>
          <p:nvPr/>
        </p:nvSpPr>
        <p:spPr>
          <a:xfrm rot="-5400000">
            <a:off x="9703208" y="5783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5" name="Google Shape;455;p32"/>
          <p:cNvSpPr/>
          <p:nvPr/>
        </p:nvSpPr>
        <p:spPr>
          <a:xfrm rot="5400000">
            <a:off x="11351841" y="11425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32312164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4">
  <p:cSld name="Title only 14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3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58" name="Google Shape;458;p33"/>
          <p:cNvSpPr/>
          <p:nvPr/>
        </p:nvSpPr>
        <p:spPr>
          <a:xfrm rot="10800000">
            <a:off x="6436449" y="5760037"/>
            <a:ext cx="5249311" cy="1538563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59" name="Google Shape;459;p33"/>
          <p:cNvSpPr/>
          <p:nvPr/>
        </p:nvSpPr>
        <p:spPr>
          <a:xfrm rot="10800000" flipH="1">
            <a:off x="7479773" y="5194665"/>
            <a:ext cx="7646707" cy="2103936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0" name="Google Shape;460;p33"/>
          <p:cNvSpPr/>
          <p:nvPr/>
        </p:nvSpPr>
        <p:spPr>
          <a:xfrm rot="10800000">
            <a:off x="8147213" y="5450572"/>
            <a:ext cx="5249473" cy="184802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1" name="Google Shape;461;p33"/>
          <p:cNvSpPr/>
          <p:nvPr/>
        </p:nvSpPr>
        <p:spPr>
          <a:xfrm rot="3210522">
            <a:off x="11770762" y="4801674"/>
            <a:ext cx="217925" cy="2179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2" name="Google Shape;462;p33"/>
          <p:cNvSpPr/>
          <p:nvPr/>
        </p:nvSpPr>
        <p:spPr>
          <a:xfrm rot="3212945">
            <a:off x="9631661" y="6124808"/>
            <a:ext cx="131284" cy="1315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3" name="Google Shape;463;p33"/>
          <p:cNvSpPr/>
          <p:nvPr/>
        </p:nvSpPr>
        <p:spPr>
          <a:xfrm rot="-7587055">
            <a:off x="10625409" y="5602257"/>
            <a:ext cx="131284" cy="1315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4" name="Google Shape;464;p33"/>
          <p:cNvSpPr/>
          <p:nvPr/>
        </p:nvSpPr>
        <p:spPr>
          <a:xfrm rot="3210522">
            <a:off x="7471348" y="6137676"/>
            <a:ext cx="217925" cy="2179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13557685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 only 15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67" name="Google Shape;467;p34"/>
          <p:cNvSpPr/>
          <p:nvPr/>
        </p:nvSpPr>
        <p:spPr>
          <a:xfrm>
            <a:off x="-233457" y="-15"/>
            <a:ext cx="5249311" cy="138480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8" name="Google Shape;468;p34"/>
          <p:cNvSpPr/>
          <p:nvPr/>
        </p:nvSpPr>
        <p:spPr>
          <a:xfrm flipH="1">
            <a:off x="-3674178" y="-14"/>
            <a:ext cx="7646707" cy="1893541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69" name="Google Shape;469;p34"/>
          <p:cNvSpPr/>
          <p:nvPr/>
        </p:nvSpPr>
        <p:spPr>
          <a:xfrm>
            <a:off x="-1944386" y="-15"/>
            <a:ext cx="5249473" cy="1663573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0" name="Google Shape;470;p34"/>
          <p:cNvSpPr/>
          <p:nvPr/>
        </p:nvSpPr>
        <p:spPr>
          <a:xfrm rot="5400000" flipH="1">
            <a:off x="5603808" y="1663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1" name="Google Shape;471;p34"/>
          <p:cNvSpPr/>
          <p:nvPr/>
        </p:nvSpPr>
        <p:spPr>
          <a:xfrm rot="5400000" flipH="1">
            <a:off x="1203292" y="10692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2" name="Google Shape;472;p34"/>
          <p:cNvSpPr/>
          <p:nvPr/>
        </p:nvSpPr>
        <p:spPr>
          <a:xfrm rot="-5400000" flipH="1">
            <a:off x="2130441" y="1139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3" name="Google Shape;473;p34"/>
          <p:cNvSpPr/>
          <p:nvPr/>
        </p:nvSpPr>
        <p:spPr>
          <a:xfrm rot="5400000" flipH="1">
            <a:off x="328341" y="1829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78798724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Title only 16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76" name="Google Shape;476;p35"/>
          <p:cNvSpPr/>
          <p:nvPr/>
        </p:nvSpPr>
        <p:spPr>
          <a:xfrm flipH="1">
            <a:off x="8989714" y="5533693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7" name="Google Shape;477;p35"/>
          <p:cNvSpPr/>
          <p:nvPr/>
        </p:nvSpPr>
        <p:spPr>
          <a:xfrm rot="-1432117">
            <a:off x="8397374" y="5827715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8" name="Google Shape;478;p35"/>
          <p:cNvSpPr/>
          <p:nvPr/>
        </p:nvSpPr>
        <p:spPr>
          <a:xfrm rot="-855778" flipH="1">
            <a:off x="8510593" y="5671713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79" name="Google Shape;479;p35"/>
          <p:cNvSpPr/>
          <p:nvPr/>
        </p:nvSpPr>
        <p:spPr>
          <a:xfrm rot="3043967">
            <a:off x="11281481" y="4942919"/>
            <a:ext cx="218031" cy="21803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0" name="Google Shape;480;p35"/>
          <p:cNvSpPr/>
          <p:nvPr/>
        </p:nvSpPr>
        <p:spPr>
          <a:xfrm rot="3041162">
            <a:off x="9783559" y="6017802"/>
            <a:ext cx="131320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1" name="Google Shape;481;p35"/>
          <p:cNvSpPr/>
          <p:nvPr/>
        </p:nvSpPr>
        <p:spPr>
          <a:xfrm rot="-7758838">
            <a:off x="10456944" y="5376774"/>
            <a:ext cx="131320" cy="1316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2" name="Google Shape;482;p35"/>
          <p:cNvSpPr/>
          <p:nvPr/>
        </p:nvSpPr>
        <p:spPr>
          <a:xfrm rot="3043967">
            <a:off x="8588061" y="5879081"/>
            <a:ext cx="218031" cy="21803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9548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199766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7">
  <p:cSld name="Title only 17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85" name="Google Shape;485;p36"/>
          <p:cNvSpPr/>
          <p:nvPr/>
        </p:nvSpPr>
        <p:spPr>
          <a:xfrm rot="10800000">
            <a:off x="-1438972" y="5426015"/>
            <a:ext cx="5783555" cy="1432184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6" name="Google Shape;486;p36"/>
          <p:cNvSpPr/>
          <p:nvPr/>
        </p:nvSpPr>
        <p:spPr>
          <a:xfrm rot="10800000" flipH="1">
            <a:off x="-130650" y="5599994"/>
            <a:ext cx="3970692" cy="1258204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7" name="Google Shape;487;p36"/>
          <p:cNvSpPr/>
          <p:nvPr/>
        </p:nvSpPr>
        <p:spPr>
          <a:xfrm rot="5400000">
            <a:off x="4522075" y="65300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8" name="Google Shape;488;p36"/>
          <p:cNvSpPr/>
          <p:nvPr/>
        </p:nvSpPr>
        <p:spPr>
          <a:xfrm rot="-5400000">
            <a:off x="2307041" y="57871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9" name="Google Shape;489;p36"/>
          <p:cNvSpPr/>
          <p:nvPr/>
        </p:nvSpPr>
        <p:spPr>
          <a:xfrm rot="5400000">
            <a:off x="837508" y="45975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8764262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 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7"/>
          <p:cNvSpPr/>
          <p:nvPr/>
        </p:nvSpPr>
        <p:spPr>
          <a:xfrm rot="10800000">
            <a:off x="10100472" y="84844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2" name="Google Shape;492;p37"/>
          <p:cNvSpPr/>
          <p:nvPr/>
        </p:nvSpPr>
        <p:spPr>
          <a:xfrm rot="-9367883" flipH="1">
            <a:off x="9508133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3" name="Google Shape;493;p37"/>
          <p:cNvSpPr/>
          <p:nvPr/>
        </p:nvSpPr>
        <p:spPr>
          <a:xfrm rot="-9944222">
            <a:off x="9621352" y="-39285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4" name="Google Shape;494;p37"/>
          <p:cNvSpPr txBox="1">
            <a:spLocks noGrp="1"/>
          </p:cNvSpPr>
          <p:nvPr>
            <p:ph type="body" idx="1"/>
          </p:nvPr>
        </p:nvSpPr>
        <p:spPr>
          <a:xfrm>
            <a:off x="958233" y="4877533"/>
            <a:ext cx="4548800" cy="12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4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95" name="Google Shape;495;p37"/>
          <p:cNvSpPr/>
          <p:nvPr/>
        </p:nvSpPr>
        <p:spPr>
          <a:xfrm rot="5400000">
            <a:off x="11804875" y="10923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6" name="Google Shape;496;p37"/>
          <p:cNvSpPr/>
          <p:nvPr/>
        </p:nvSpPr>
        <p:spPr>
          <a:xfrm rot="5400000">
            <a:off x="10001959" y="9589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7" name="Google Shape;497;p37"/>
          <p:cNvSpPr/>
          <p:nvPr/>
        </p:nvSpPr>
        <p:spPr>
          <a:xfrm rot="-5400000">
            <a:off x="10929108" y="8888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98" name="Google Shape;498;p37"/>
          <p:cNvSpPr/>
          <p:nvPr/>
        </p:nvSpPr>
        <p:spPr>
          <a:xfrm rot="5400000">
            <a:off x="9127008" y="1126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5557886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 point 1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8"/>
          <p:cNvSpPr/>
          <p:nvPr/>
        </p:nvSpPr>
        <p:spPr>
          <a:xfrm rot="10800000" flipH="1">
            <a:off x="-1218491" y="8473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1" name="Google Shape;501;p38"/>
          <p:cNvSpPr/>
          <p:nvPr/>
        </p:nvSpPr>
        <p:spPr>
          <a:xfrm rot="9367883">
            <a:off x="-1573757" y="-45083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2" name="Google Shape;502;p38"/>
          <p:cNvSpPr/>
          <p:nvPr/>
        </p:nvSpPr>
        <p:spPr>
          <a:xfrm rot="9944222" flipH="1">
            <a:off x="-2288866" y="-39297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3" name="Google Shape;503;p38"/>
          <p:cNvSpPr txBox="1">
            <a:spLocks noGrp="1"/>
          </p:cNvSpPr>
          <p:nvPr>
            <p:ph type="title"/>
          </p:nvPr>
        </p:nvSpPr>
        <p:spPr>
          <a:xfrm>
            <a:off x="958233" y="1434700"/>
            <a:ext cx="5043600" cy="37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9pPr>
          </a:lstStyle>
          <a:p>
            <a:endParaRPr/>
          </a:p>
        </p:txBody>
      </p:sp>
      <p:sp>
        <p:nvSpPr>
          <p:cNvPr id="504" name="Google Shape;504;p38"/>
          <p:cNvSpPr/>
          <p:nvPr/>
        </p:nvSpPr>
        <p:spPr>
          <a:xfrm>
            <a:off x="-1388863" y="5518385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5" name="Google Shape;505;p38"/>
          <p:cNvSpPr/>
          <p:nvPr/>
        </p:nvSpPr>
        <p:spPr>
          <a:xfrm rot="1067063" flipH="1">
            <a:off x="-1763772" y="5759039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6" name="Google Shape;506;p38"/>
          <p:cNvSpPr/>
          <p:nvPr/>
        </p:nvSpPr>
        <p:spPr>
          <a:xfrm rot="626416">
            <a:off x="-2817346" y="5634892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7" name="Google Shape;507;p38"/>
          <p:cNvSpPr/>
          <p:nvPr/>
        </p:nvSpPr>
        <p:spPr>
          <a:xfrm rot="5400000">
            <a:off x="524741" y="52603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8" name="Google Shape;508;p38"/>
          <p:cNvSpPr/>
          <p:nvPr/>
        </p:nvSpPr>
        <p:spPr>
          <a:xfrm rot="5400000">
            <a:off x="1103659" y="5812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09" name="Google Shape;509;p38"/>
          <p:cNvSpPr/>
          <p:nvPr/>
        </p:nvSpPr>
        <p:spPr>
          <a:xfrm rot="-5400000">
            <a:off x="1689275" y="58231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0" name="Google Shape;510;p38"/>
          <p:cNvSpPr/>
          <p:nvPr/>
        </p:nvSpPr>
        <p:spPr>
          <a:xfrm rot="5400000">
            <a:off x="147841" y="10741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1162852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 number 1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9"/>
          <p:cNvSpPr txBox="1">
            <a:spLocks noGrp="1"/>
          </p:cNvSpPr>
          <p:nvPr>
            <p:ph type="subTitle" idx="1"/>
          </p:nvPr>
        </p:nvSpPr>
        <p:spPr>
          <a:xfrm>
            <a:off x="1683589" y="3887000"/>
            <a:ext cx="3836800" cy="9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39"/>
          <p:cNvSpPr txBox="1">
            <a:spLocks noGrp="1"/>
          </p:cNvSpPr>
          <p:nvPr>
            <p:ph type="title" hasCustomPrompt="1"/>
          </p:nvPr>
        </p:nvSpPr>
        <p:spPr>
          <a:xfrm>
            <a:off x="1683524" y="2152000"/>
            <a:ext cx="3836800" cy="16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9pPr>
          </a:lstStyle>
          <a:p>
            <a:r>
              <a:t>xx%</a:t>
            </a:r>
          </a:p>
        </p:txBody>
      </p:sp>
      <p:sp>
        <p:nvSpPr>
          <p:cNvPr id="514" name="Google Shape;514;p39"/>
          <p:cNvSpPr/>
          <p:nvPr/>
        </p:nvSpPr>
        <p:spPr>
          <a:xfrm rot="-9281215">
            <a:off x="-51501" y="5604975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5" name="Google Shape;515;p39"/>
          <p:cNvSpPr/>
          <p:nvPr/>
        </p:nvSpPr>
        <p:spPr>
          <a:xfrm rot="-9280772">
            <a:off x="-865631" y="5862083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6" name="Google Shape;516;p39"/>
          <p:cNvSpPr/>
          <p:nvPr/>
        </p:nvSpPr>
        <p:spPr>
          <a:xfrm rot="-9281383" flipH="1">
            <a:off x="-1500651" y="5198448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7" name="Google Shape;517;p39"/>
          <p:cNvSpPr/>
          <p:nvPr/>
        </p:nvSpPr>
        <p:spPr>
          <a:xfrm rot="10800000" flipH="1">
            <a:off x="-1166039" y="84844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8" name="Google Shape;518;p39"/>
          <p:cNvSpPr/>
          <p:nvPr/>
        </p:nvSpPr>
        <p:spPr>
          <a:xfrm rot="9367883">
            <a:off x="-1521305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9" name="Google Shape;519;p39"/>
          <p:cNvSpPr/>
          <p:nvPr/>
        </p:nvSpPr>
        <p:spPr>
          <a:xfrm rot="9944222" flipH="1">
            <a:off x="-2236412" y="-39285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0" name="Google Shape;520;p39"/>
          <p:cNvSpPr/>
          <p:nvPr/>
        </p:nvSpPr>
        <p:spPr>
          <a:xfrm rot="5400000">
            <a:off x="2152808" y="894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1" name="Google Shape;521;p39"/>
          <p:cNvSpPr/>
          <p:nvPr/>
        </p:nvSpPr>
        <p:spPr>
          <a:xfrm rot="5400000">
            <a:off x="1428459" y="56593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2" name="Google Shape;522;p39"/>
          <p:cNvSpPr/>
          <p:nvPr/>
        </p:nvSpPr>
        <p:spPr>
          <a:xfrm rot="-5400000">
            <a:off x="1277041" y="690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23" name="Google Shape;523;p39"/>
          <p:cNvSpPr/>
          <p:nvPr/>
        </p:nvSpPr>
        <p:spPr>
          <a:xfrm rot="5400000">
            <a:off x="553508" y="48130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76890576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0"/>
          <p:cNvSpPr txBox="1">
            <a:spLocks noGrp="1"/>
          </p:cNvSpPr>
          <p:nvPr>
            <p:ph type="title"/>
          </p:nvPr>
        </p:nvSpPr>
        <p:spPr>
          <a:xfrm>
            <a:off x="3795300" y="484367"/>
            <a:ext cx="460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26" name="Google Shape;526;p40"/>
          <p:cNvSpPr txBox="1">
            <a:spLocks noGrp="1"/>
          </p:cNvSpPr>
          <p:nvPr>
            <p:ph type="subTitle" idx="1"/>
          </p:nvPr>
        </p:nvSpPr>
        <p:spPr>
          <a:xfrm>
            <a:off x="1051133" y="2193933"/>
            <a:ext cx="36060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27" name="Google Shape;527;p40"/>
          <p:cNvSpPr txBox="1">
            <a:spLocks noGrp="1"/>
          </p:cNvSpPr>
          <p:nvPr>
            <p:ph type="subTitle" idx="2"/>
          </p:nvPr>
        </p:nvSpPr>
        <p:spPr>
          <a:xfrm>
            <a:off x="717567" y="3007200"/>
            <a:ext cx="5112000" cy="26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8" name="Google Shape;528;p40"/>
          <p:cNvSpPr txBox="1">
            <a:spLocks noGrp="1"/>
          </p:cNvSpPr>
          <p:nvPr>
            <p:ph type="subTitle" idx="3"/>
          </p:nvPr>
        </p:nvSpPr>
        <p:spPr>
          <a:xfrm>
            <a:off x="6878633" y="2193933"/>
            <a:ext cx="36060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29" name="Google Shape;529;p40"/>
          <p:cNvSpPr txBox="1">
            <a:spLocks noGrp="1"/>
          </p:cNvSpPr>
          <p:nvPr>
            <p:ph type="subTitle" idx="4"/>
          </p:nvPr>
        </p:nvSpPr>
        <p:spPr>
          <a:xfrm>
            <a:off x="6362433" y="3007200"/>
            <a:ext cx="5112000" cy="26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0" name="Google Shape;530;p40"/>
          <p:cNvSpPr/>
          <p:nvPr/>
        </p:nvSpPr>
        <p:spPr>
          <a:xfrm rot="-10350985" flipH="1">
            <a:off x="8600207" y="-166361"/>
            <a:ext cx="4593245" cy="1556636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1" name="Google Shape;531;p40"/>
          <p:cNvSpPr/>
          <p:nvPr/>
        </p:nvSpPr>
        <p:spPr>
          <a:xfrm flipH="1">
            <a:off x="11127768" y="1312832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2" name="Google Shape;532;p40"/>
          <p:cNvSpPr/>
          <p:nvPr/>
        </p:nvSpPr>
        <p:spPr>
          <a:xfrm flipH="1">
            <a:off x="11970368" y="1767265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3" name="Google Shape;533;p40"/>
          <p:cNvSpPr/>
          <p:nvPr/>
        </p:nvSpPr>
        <p:spPr>
          <a:xfrm flipH="1">
            <a:off x="8315535" y="25116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4" name="Google Shape;534;p40"/>
          <p:cNvSpPr/>
          <p:nvPr/>
        </p:nvSpPr>
        <p:spPr>
          <a:xfrm flipH="1">
            <a:off x="9427168" y="71906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5" name="Google Shape;535;p40"/>
          <p:cNvSpPr/>
          <p:nvPr/>
        </p:nvSpPr>
        <p:spPr>
          <a:xfrm>
            <a:off x="9558359" y="-132486"/>
            <a:ext cx="3356813" cy="138876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6" name="Google Shape;536;p40"/>
          <p:cNvSpPr/>
          <p:nvPr/>
        </p:nvSpPr>
        <p:spPr>
          <a:xfrm rot="10800000" flipH="1">
            <a:off x="10237569" y="-280355"/>
            <a:ext cx="2742972" cy="1038632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7" name="Google Shape;537;p40"/>
          <p:cNvSpPr/>
          <p:nvPr/>
        </p:nvSpPr>
        <p:spPr>
          <a:xfrm rot="10350985">
            <a:off x="-749722" y="-231210"/>
            <a:ext cx="4593245" cy="1556636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8" name="Google Shape;538;p40"/>
          <p:cNvSpPr/>
          <p:nvPr/>
        </p:nvSpPr>
        <p:spPr>
          <a:xfrm>
            <a:off x="1097961" y="1247981"/>
            <a:ext cx="218000" cy="21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9" name="Google Shape;539;p40"/>
          <p:cNvSpPr/>
          <p:nvPr/>
        </p:nvSpPr>
        <p:spPr>
          <a:xfrm>
            <a:off x="342161" y="1702415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0" name="Google Shape;540;p40"/>
          <p:cNvSpPr/>
          <p:nvPr/>
        </p:nvSpPr>
        <p:spPr>
          <a:xfrm>
            <a:off x="3996995" y="18631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1" name="Google Shape;541;p40"/>
          <p:cNvSpPr/>
          <p:nvPr/>
        </p:nvSpPr>
        <p:spPr>
          <a:xfrm>
            <a:off x="2885361" y="65421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2" name="Google Shape;542;p40"/>
          <p:cNvSpPr/>
          <p:nvPr/>
        </p:nvSpPr>
        <p:spPr>
          <a:xfrm flipH="1">
            <a:off x="-471443" y="-197335"/>
            <a:ext cx="3356813" cy="138876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43" name="Google Shape;543;p40"/>
          <p:cNvSpPr/>
          <p:nvPr/>
        </p:nvSpPr>
        <p:spPr>
          <a:xfrm rot="10800000">
            <a:off x="-536810" y="-345205"/>
            <a:ext cx="2742972" cy="1038632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1055162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 and two columns 4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1"/>
          <p:cNvSpPr txBox="1">
            <a:spLocks noGrp="1"/>
          </p:cNvSpPr>
          <p:nvPr>
            <p:ph type="subTitle" idx="1"/>
          </p:nvPr>
        </p:nvSpPr>
        <p:spPr>
          <a:xfrm>
            <a:off x="6211700" y="4589067"/>
            <a:ext cx="2783600" cy="12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41"/>
          <p:cNvSpPr txBox="1">
            <a:spLocks noGrp="1"/>
          </p:cNvSpPr>
          <p:nvPr>
            <p:ph type="subTitle" idx="2"/>
          </p:nvPr>
        </p:nvSpPr>
        <p:spPr>
          <a:xfrm>
            <a:off x="3197028" y="1867000"/>
            <a:ext cx="2783600" cy="12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41"/>
          <p:cNvSpPr txBox="1">
            <a:spLocks noGrp="1"/>
          </p:cNvSpPr>
          <p:nvPr>
            <p:ph type="title"/>
          </p:nvPr>
        </p:nvSpPr>
        <p:spPr>
          <a:xfrm>
            <a:off x="6211695" y="3741467"/>
            <a:ext cx="2783600" cy="8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548" name="Google Shape;548;p41"/>
          <p:cNvSpPr txBox="1">
            <a:spLocks noGrp="1"/>
          </p:cNvSpPr>
          <p:nvPr>
            <p:ph type="title" idx="3"/>
          </p:nvPr>
        </p:nvSpPr>
        <p:spPr>
          <a:xfrm>
            <a:off x="3197028" y="1019400"/>
            <a:ext cx="2783600" cy="8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36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549" name="Google Shape;549;p41"/>
          <p:cNvSpPr/>
          <p:nvPr/>
        </p:nvSpPr>
        <p:spPr>
          <a:xfrm>
            <a:off x="647034" y="5145934"/>
            <a:ext cx="4448705" cy="1711413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0" name="Google Shape;550;p41"/>
          <p:cNvSpPr/>
          <p:nvPr/>
        </p:nvSpPr>
        <p:spPr>
          <a:xfrm rot="1432232" flipH="1">
            <a:off x="-627718" y="5554141"/>
            <a:ext cx="5742337" cy="2041441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1" name="Google Shape;551;p41"/>
          <p:cNvSpPr/>
          <p:nvPr/>
        </p:nvSpPr>
        <p:spPr>
          <a:xfrm rot="5772258">
            <a:off x="9601248" y="-870727"/>
            <a:ext cx="2698005" cy="2580197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2" name="Google Shape;552;p41"/>
          <p:cNvSpPr/>
          <p:nvPr/>
        </p:nvSpPr>
        <p:spPr>
          <a:xfrm rot="707044">
            <a:off x="7052073" y="-507200"/>
            <a:ext cx="5743183" cy="1560773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3" name="Google Shape;553;p41"/>
          <p:cNvSpPr/>
          <p:nvPr/>
        </p:nvSpPr>
        <p:spPr>
          <a:xfrm>
            <a:off x="7052134" y="-507403"/>
            <a:ext cx="5742281" cy="17115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4" name="Google Shape;554;p41"/>
          <p:cNvSpPr/>
          <p:nvPr/>
        </p:nvSpPr>
        <p:spPr>
          <a:xfrm rot="855605">
            <a:off x="-814626" y="5334251"/>
            <a:ext cx="6564633" cy="217534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5" name="Google Shape;555;p41"/>
          <p:cNvSpPr/>
          <p:nvPr/>
        </p:nvSpPr>
        <p:spPr>
          <a:xfrm rot="5400000">
            <a:off x="3324892" y="545935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6" name="Google Shape;556;p41"/>
          <p:cNvSpPr/>
          <p:nvPr/>
        </p:nvSpPr>
        <p:spPr>
          <a:xfrm rot="5400000">
            <a:off x="1521975" y="532594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7" name="Google Shape;557;p41"/>
          <p:cNvSpPr/>
          <p:nvPr/>
        </p:nvSpPr>
        <p:spPr>
          <a:xfrm rot="-5400000">
            <a:off x="2449125" y="52557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8" name="Google Shape;558;p41"/>
          <p:cNvSpPr/>
          <p:nvPr/>
        </p:nvSpPr>
        <p:spPr>
          <a:xfrm rot="5400000">
            <a:off x="647025" y="44795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9" name="Google Shape;559;p41"/>
          <p:cNvSpPr/>
          <p:nvPr/>
        </p:nvSpPr>
        <p:spPr>
          <a:xfrm rot="5400000">
            <a:off x="9559208" y="1286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0" name="Google Shape;560;p41"/>
          <p:cNvSpPr/>
          <p:nvPr/>
        </p:nvSpPr>
        <p:spPr>
          <a:xfrm rot="5400000">
            <a:off x="7756292" y="11529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1" name="Google Shape;561;p41"/>
          <p:cNvSpPr/>
          <p:nvPr/>
        </p:nvSpPr>
        <p:spPr>
          <a:xfrm rot="-5400000">
            <a:off x="8683441" y="1082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2" name="Google Shape;562;p41"/>
          <p:cNvSpPr/>
          <p:nvPr/>
        </p:nvSpPr>
        <p:spPr>
          <a:xfrm rot="5400000">
            <a:off x="6881341" y="3066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23062349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2"/>
          <p:cNvSpPr txBox="1">
            <a:spLocks noGrp="1"/>
          </p:cNvSpPr>
          <p:nvPr>
            <p:ph type="title"/>
          </p:nvPr>
        </p:nvSpPr>
        <p:spPr>
          <a:xfrm>
            <a:off x="2855933" y="2563933"/>
            <a:ext cx="64800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565" name="Google Shape;565;p42"/>
          <p:cNvSpPr txBox="1">
            <a:spLocks noGrp="1"/>
          </p:cNvSpPr>
          <p:nvPr>
            <p:ph type="subTitle" idx="1"/>
          </p:nvPr>
        </p:nvSpPr>
        <p:spPr>
          <a:xfrm>
            <a:off x="2856067" y="3676167"/>
            <a:ext cx="64800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42"/>
          <p:cNvSpPr/>
          <p:nvPr/>
        </p:nvSpPr>
        <p:spPr>
          <a:xfrm rot="-5400000">
            <a:off x="-1373147" y="108704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7" name="Google Shape;567;p42"/>
          <p:cNvSpPr/>
          <p:nvPr/>
        </p:nvSpPr>
        <p:spPr>
          <a:xfrm rot="-5400000">
            <a:off x="-2517625" y="2122984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8" name="Google Shape;568;p42"/>
          <p:cNvSpPr/>
          <p:nvPr/>
        </p:nvSpPr>
        <p:spPr>
          <a:xfrm rot="5400000">
            <a:off x="516341" y="48143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69" name="Google Shape;569;p42"/>
          <p:cNvSpPr/>
          <p:nvPr/>
        </p:nvSpPr>
        <p:spPr>
          <a:xfrm rot="5400000">
            <a:off x="804492" y="22962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0" name="Google Shape;570;p42"/>
          <p:cNvSpPr/>
          <p:nvPr/>
        </p:nvSpPr>
        <p:spPr>
          <a:xfrm rot="5400000">
            <a:off x="-1002637" y="340299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1" name="Google Shape;571;p42"/>
          <p:cNvSpPr/>
          <p:nvPr/>
        </p:nvSpPr>
        <p:spPr>
          <a:xfrm rot="5400000">
            <a:off x="1378541" y="15241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2" name="Google Shape;572;p42"/>
          <p:cNvSpPr/>
          <p:nvPr/>
        </p:nvSpPr>
        <p:spPr>
          <a:xfrm rot="5400000">
            <a:off x="2637925" y="2679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3" name="Google Shape;573;p42"/>
          <p:cNvSpPr/>
          <p:nvPr/>
        </p:nvSpPr>
        <p:spPr>
          <a:xfrm rot="5400000">
            <a:off x="8154060" y="3408181"/>
            <a:ext cx="5411089" cy="2306376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4" name="Google Shape;574;p42"/>
          <p:cNvSpPr/>
          <p:nvPr/>
        </p:nvSpPr>
        <p:spPr>
          <a:xfrm rot="5400000">
            <a:off x="9202601" y="3231725"/>
            <a:ext cx="5507025" cy="144689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5" name="Google Shape;575;p42"/>
          <p:cNvSpPr/>
          <p:nvPr/>
        </p:nvSpPr>
        <p:spPr>
          <a:xfrm rot="-5400000">
            <a:off x="11544459" y="18556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6" name="Google Shape;576;p42"/>
          <p:cNvSpPr/>
          <p:nvPr/>
        </p:nvSpPr>
        <p:spPr>
          <a:xfrm rot="-5400000">
            <a:off x="11169508" y="4287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7" name="Google Shape;577;p42"/>
          <p:cNvSpPr/>
          <p:nvPr/>
        </p:nvSpPr>
        <p:spPr>
          <a:xfrm rot="-5400000">
            <a:off x="9362370" y="4432213"/>
            <a:ext cx="3832268" cy="2029088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8" name="Google Shape;578;p42"/>
          <p:cNvSpPr/>
          <p:nvPr/>
        </p:nvSpPr>
        <p:spPr>
          <a:xfrm rot="-5400000">
            <a:off x="10682259" y="5145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79" name="Google Shape;579;p42"/>
          <p:cNvSpPr/>
          <p:nvPr/>
        </p:nvSpPr>
        <p:spPr>
          <a:xfrm rot="-5400000">
            <a:off x="9336075" y="6556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0568169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3"/>
          <p:cNvSpPr txBox="1">
            <a:spLocks noGrp="1"/>
          </p:cNvSpPr>
          <p:nvPr>
            <p:ph type="title"/>
          </p:nvPr>
        </p:nvSpPr>
        <p:spPr>
          <a:xfrm>
            <a:off x="4194367" y="484367"/>
            <a:ext cx="380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82" name="Google Shape;582;p43"/>
          <p:cNvSpPr txBox="1">
            <a:spLocks noGrp="1"/>
          </p:cNvSpPr>
          <p:nvPr>
            <p:ph type="subTitle" idx="1"/>
          </p:nvPr>
        </p:nvSpPr>
        <p:spPr>
          <a:xfrm>
            <a:off x="4438588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3" name="Google Shape;583;p43"/>
          <p:cNvSpPr txBox="1">
            <a:spLocks noGrp="1"/>
          </p:cNvSpPr>
          <p:nvPr>
            <p:ph type="subTitle" idx="2"/>
          </p:nvPr>
        </p:nvSpPr>
        <p:spPr>
          <a:xfrm>
            <a:off x="4814588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43"/>
          <p:cNvSpPr txBox="1">
            <a:spLocks noGrp="1"/>
          </p:cNvSpPr>
          <p:nvPr>
            <p:ph type="subTitle" idx="3"/>
          </p:nvPr>
        </p:nvSpPr>
        <p:spPr>
          <a:xfrm>
            <a:off x="87955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5" name="Google Shape;585;p43"/>
          <p:cNvSpPr txBox="1">
            <a:spLocks noGrp="1"/>
          </p:cNvSpPr>
          <p:nvPr>
            <p:ph type="subTitle" idx="4"/>
          </p:nvPr>
        </p:nvSpPr>
        <p:spPr>
          <a:xfrm>
            <a:off x="125555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6" name="Google Shape;586;p43"/>
          <p:cNvSpPr txBox="1">
            <a:spLocks noGrp="1"/>
          </p:cNvSpPr>
          <p:nvPr>
            <p:ph type="subTitle" idx="5"/>
          </p:nvPr>
        </p:nvSpPr>
        <p:spPr>
          <a:xfrm>
            <a:off x="4438588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7" name="Google Shape;587;p43"/>
          <p:cNvSpPr txBox="1">
            <a:spLocks noGrp="1"/>
          </p:cNvSpPr>
          <p:nvPr>
            <p:ph type="subTitle" idx="6"/>
          </p:nvPr>
        </p:nvSpPr>
        <p:spPr>
          <a:xfrm>
            <a:off x="4814588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8" name="Google Shape;588;p43"/>
          <p:cNvSpPr txBox="1">
            <a:spLocks noGrp="1"/>
          </p:cNvSpPr>
          <p:nvPr>
            <p:ph type="subTitle" idx="7"/>
          </p:nvPr>
        </p:nvSpPr>
        <p:spPr>
          <a:xfrm>
            <a:off x="879551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9" name="Google Shape;589;p43"/>
          <p:cNvSpPr txBox="1">
            <a:spLocks noGrp="1"/>
          </p:cNvSpPr>
          <p:nvPr>
            <p:ph type="subTitle" idx="8"/>
          </p:nvPr>
        </p:nvSpPr>
        <p:spPr>
          <a:xfrm>
            <a:off x="1255551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p43"/>
          <p:cNvSpPr txBox="1">
            <a:spLocks noGrp="1"/>
          </p:cNvSpPr>
          <p:nvPr>
            <p:ph type="subTitle" idx="9"/>
          </p:nvPr>
        </p:nvSpPr>
        <p:spPr>
          <a:xfrm>
            <a:off x="799762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91" name="Google Shape;591;p43"/>
          <p:cNvSpPr txBox="1">
            <a:spLocks noGrp="1"/>
          </p:cNvSpPr>
          <p:nvPr>
            <p:ph type="subTitle" idx="13"/>
          </p:nvPr>
        </p:nvSpPr>
        <p:spPr>
          <a:xfrm>
            <a:off x="837362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43"/>
          <p:cNvSpPr txBox="1">
            <a:spLocks noGrp="1"/>
          </p:cNvSpPr>
          <p:nvPr>
            <p:ph type="subTitle" idx="14"/>
          </p:nvPr>
        </p:nvSpPr>
        <p:spPr>
          <a:xfrm>
            <a:off x="7997621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93" name="Google Shape;593;p43"/>
          <p:cNvSpPr txBox="1">
            <a:spLocks noGrp="1"/>
          </p:cNvSpPr>
          <p:nvPr>
            <p:ph type="subTitle" idx="15"/>
          </p:nvPr>
        </p:nvSpPr>
        <p:spPr>
          <a:xfrm>
            <a:off x="8373621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43"/>
          <p:cNvSpPr/>
          <p:nvPr/>
        </p:nvSpPr>
        <p:spPr>
          <a:xfrm>
            <a:off x="7449733" y="-27939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5" name="Google Shape;595;p43"/>
          <p:cNvSpPr/>
          <p:nvPr/>
        </p:nvSpPr>
        <p:spPr>
          <a:xfrm rot="10800000" flipH="1">
            <a:off x="9208433" y="-700201"/>
            <a:ext cx="317241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6" name="Google Shape;596;p43"/>
          <p:cNvSpPr/>
          <p:nvPr/>
        </p:nvSpPr>
        <p:spPr>
          <a:xfrm rot="-3279262">
            <a:off x="10535453" y="-1297344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7" name="Google Shape;597;p43"/>
          <p:cNvSpPr/>
          <p:nvPr/>
        </p:nvSpPr>
        <p:spPr>
          <a:xfrm rot="10800000">
            <a:off x="8542655" y="15145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8" name="Google Shape;598;p43"/>
          <p:cNvSpPr/>
          <p:nvPr/>
        </p:nvSpPr>
        <p:spPr>
          <a:xfrm rot="10800000">
            <a:off x="10872555" y="46649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99" name="Google Shape;599;p43"/>
          <p:cNvSpPr/>
          <p:nvPr/>
        </p:nvSpPr>
        <p:spPr>
          <a:xfrm rot="10800000">
            <a:off x="10241421" y="985424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0" name="Google Shape;600;p43"/>
          <p:cNvSpPr/>
          <p:nvPr/>
        </p:nvSpPr>
        <p:spPr>
          <a:xfrm flipH="1">
            <a:off x="-4445234" y="-28099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1" name="Google Shape;601;p43"/>
          <p:cNvSpPr/>
          <p:nvPr/>
        </p:nvSpPr>
        <p:spPr>
          <a:xfrm rot="10800000">
            <a:off x="-189594" y="-701801"/>
            <a:ext cx="3172419" cy="129613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2" name="Google Shape;602;p43"/>
          <p:cNvSpPr/>
          <p:nvPr/>
        </p:nvSpPr>
        <p:spPr>
          <a:xfrm rot="3279262" flipH="1">
            <a:off x="-217286" y="-1298944"/>
            <a:ext cx="1873092" cy="279174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3" name="Google Shape;603;p43"/>
          <p:cNvSpPr/>
          <p:nvPr/>
        </p:nvSpPr>
        <p:spPr>
          <a:xfrm rot="10800000" flipH="1">
            <a:off x="3430604" y="14985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4" name="Google Shape;604;p43"/>
          <p:cNvSpPr/>
          <p:nvPr/>
        </p:nvSpPr>
        <p:spPr>
          <a:xfrm rot="10800000" flipH="1">
            <a:off x="1187504" y="464891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5" name="Google Shape;605;p43"/>
          <p:cNvSpPr/>
          <p:nvPr/>
        </p:nvSpPr>
        <p:spPr>
          <a:xfrm rot="10800000" flipH="1">
            <a:off x="268404" y="140365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6" name="Google Shape;606;p43"/>
          <p:cNvSpPr/>
          <p:nvPr/>
        </p:nvSpPr>
        <p:spPr>
          <a:xfrm rot="10800000" flipH="1">
            <a:off x="1818637" y="983824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07" name="Google Shape;607;p43"/>
          <p:cNvSpPr/>
          <p:nvPr/>
        </p:nvSpPr>
        <p:spPr>
          <a:xfrm rot="10800000">
            <a:off x="11791655" y="140525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17074170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4"/>
          <p:cNvSpPr/>
          <p:nvPr/>
        </p:nvSpPr>
        <p:spPr>
          <a:xfrm rot="-5400000" flipH="1">
            <a:off x="9859551" y="3681389"/>
            <a:ext cx="3257661" cy="758308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10" name="Google Shape;610;p44"/>
          <p:cNvSpPr/>
          <p:nvPr/>
        </p:nvSpPr>
        <p:spPr>
          <a:xfrm rot="-5399497">
            <a:off x="8729410" y="2563472"/>
            <a:ext cx="6020449" cy="90445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11" name="Google Shape;611;p44"/>
          <p:cNvSpPr/>
          <p:nvPr/>
        </p:nvSpPr>
        <p:spPr>
          <a:xfrm rot="-5400440" flipH="1">
            <a:off x="8268809" y="2946989"/>
            <a:ext cx="6882276" cy="963896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12" name="Google Shape;612;p44"/>
          <p:cNvSpPr txBox="1">
            <a:spLocks noGrp="1"/>
          </p:cNvSpPr>
          <p:nvPr>
            <p:ph type="subTitle" idx="1"/>
          </p:nvPr>
        </p:nvSpPr>
        <p:spPr>
          <a:xfrm>
            <a:off x="4438588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3" name="Google Shape;613;p44"/>
          <p:cNvSpPr txBox="1">
            <a:spLocks noGrp="1"/>
          </p:cNvSpPr>
          <p:nvPr>
            <p:ph type="subTitle" idx="2"/>
          </p:nvPr>
        </p:nvSpPr>
        <p:spPr>
          <a:xfrm>
            <a:off x="4814588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44"/>
          <p:cNvSpPr txBox="1">
            <a:spLocks noGrp="1"/>
          </p:cNvSpPr>
          <p:nvPr>
            <p:ph type="subTitle" idx="3"/>
          </p:nvPr>
        </p:nvSpPr>
        <p:spPr>
          <a:xfrm>
            <a:off x="108275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5" name="Google Shape;615;p44"/>
          <p:cNvSpPr txBox="1">
            <a:spLocks noGrp="1"/>
          </p:cNvSpPr>
          <p:nvPr>
            <p:ph type="subTitle" idx="4"/>
          </p:nvPr>
        </p:nvSpPr>
        <p:spPr>
          <a:xfrm>
            <a:off x="145875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44"/>
          <p:cNvSpPr txBox="1">
            <a:spLocks noGrp="1"/>
          </p:cNvSpPr>
          <p:nvPr>
            <p:ph type="subTitle" idx="5"/>
          </p:nvPr>
        </p:nvSpPr>
        <p:spPr>
          <a:xfrm>
            <a:off x="4438588" y="46796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7" name="Google Shape;617;p44"/>
          <p:cNvSpPr txBox="1">
            <a:spLocks noGrp="1"/>
          </p:cNvSpPr>
          <p:nvPr>
            <p:ph type="subTitle" idx="6"/>
          </p:nvPr>
        </p:nvSpPr>
        <p:spPr>
          <a:xfrm>
            <a:off x="4814588" y="51051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44"/>
          <p:cNvSpPr txBox="1">
            <a:spLocks noGrp="1"/>
          </p:cNvSpPr>
          <p:nvPr>
            <p:ph type="subTitle" idx="7"/>
          </p:nvPr>
        </p:nvSpPr>
        <p:spPr>
          <a:xfrm>
            <a:off x="1082751" y="46796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9" name="Google Shape;619;p44"/>
          <p:cNvSpPr txBox="1">
            <a:spLocks noGrp="1"/>
          </p:cNvSpPr>
          <p:nvPr>
            <p:ph type="subTitle" idx="8"/>
          </p:nvPr>
        </p:nvSpPr>
        <p:spPr>
          <a:xfrm>
            <a:off x="1458751" y="51051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44"/>
          <p:cNvSpPr txBox="1">
            <a:spLocks noGrp="1"/>
          </p:cNvSpPr>
          <p:nvPr>
            <p:ph type="subTitle" idx="9"/>
          </p:nvPr>
        </p:nvSpPr>
        <p:spPr>
          <a:xfrm>
            <a:off x="779442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21" name="Google Shape;621;p44"/>
          <p:cNvSpPr txBox="1">
            <a:spLocks noGrp="1"/>
          </p:cNvSpPr>
          <p:nvPr>
            <p:ph type="subTitle" idx="13"/>
          </p:nvPr>
        </p:nvSpPr>
        <p:spPr>
          <a:xfrm>
            <a:off x="817042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44"/>
          <p:cNvSpPr txBox="1">
            <a:spLocks noGrp="1"/>
          </p:cNvSpPr>
          <p:nvPr>
            <p:ph type="subTitle" idx="14"/>
          </p:nvPr>
        </p:nvSpPr>
        <p:spPr>
          <a:xfrm>
            <a:off x="7794421" y="46796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23" name="Google Shape;623;p44"/>
          <p:cNvSpPr txBox="1">
            <a:spLocks noGrp="1"/>
          </p:cNvSpPr>
          <p:nvPr>
            <p:ph type="subTitle" idx="15"/>
          </p:nvPr>
        </p:nvSpPr>
        <p:spPr>
          <a:xfrm>
            <a:off x="8170421" y="51051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44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25" name="Google Shape;625;p44"/>
          <p:cNvSpPr/>
          <p:nvPr/>
        </p:nvSpPr>
        <p:spPr>
          <a:xfrm>
            <a:off x="11135625" y="2251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6" name="Google Shape;626;p44"/>
          <p:cNvSpPr/>
          <p:nvPr/>
        </p:nvSpPr>
        <p:spPr>
          <a:xfrm>
            <a:off x="11152641" y="64110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7" name="Google Shape;627;p44"/>
          <p:cNvSpPr/>
          <p:nvPr/>
        </p:nvSpPr>
        <p:spPr>
          <a:xfrm rot="10800000">
            <a:off x="11353641" y="19874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8" name="Google Shape;628;p44"/>
          <p:cNvSpPr/>
          <p:nvPr/>
        </p:nvSpPr>
        <p:spPr>
          <a:xfrm>
            <a:off x="10587925" y="39963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29" name="Google Shape;629;p44"/>
          <p:cNvSpPr/>
          <p:nvPr/>
        </p:nvSpPr>
        <p:spPr>
          <a:xfrm rot="5400000">
            <a:off x="-2053099" y="1426572"/>
            <a:ext cx="4448705" cy="807963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0" name="Google Shape;630;p44"/>
          <p:cNvSpPr/>
          <p:nvPr/>
        </p:nvSpPr>
        <p:spPr>
          <a:xfrm rot="6392579" flipH="1">
            <a:off x="-2782127" y="452280"/>
            <a:ext cx="5477900" cy="1500704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1" name="Google Shape;631;p44"/>
          <p:cNvSpPr/>
          <p:nvPr/>
        </p:nvSpPr>
        <p:spPr>
          <a:xfrm rot="5980549">
            <a:off x="-3167587" y="670442"/>
            <a:ext cx="6454173" cy="1512841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2" name="Google Shape;632;p44"/>
          <p:cNvSpPr/>
          <p:nvPr/>
        </p:nvSpPr>
        <p:spPr>
          <a:xfrm rot="10800000">
            <a:off x="153851" y="2797304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3" name="Google Shape;633;p44"/>
          <p:cNvSpPr/>
          <p:nvPr/>
        </p:nvSpPr>
        <p:spPr>
          <a:xfrm rot="10800000">
            <a:off x="481700" y="56275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4" name="Google Shape;634;p44"/>
          <p:cNvSpPr/>
          <p:nvPr/>
        </p:nvSpPr>
        <p:spPr>
          <a:xfrm>
            <a:off x="444033" y="192133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35" name="Google Shape;635;p44"/>
          <p:cNvSpPr/>
          <p:nvPr/>
        </p:nvSpPr>
        <p:spPr>
          <a:xfrm rot="10800000">
            <a:off x="2124817" y="-44082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3868673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Title and five columns 1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5"/>
          <p:cNvSpPr txBox="1">
            <a:spLocks noGrp="1"/>
          </p:cNvSpPr>
          <p:nvPr>
            <p:ph type="title"/>
          </p:nvPr>
        </p:nvSpPr>
        <p:spPr>
          <a:xfrm>
            <a:off x="1465251" y="16759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38" name="Google Shape;638;p45"/>
          <p:cNvSpPr txBox="1">
            <a:spLocks noGrp="1"/>
          </p:cNvSpPr>
          <p:nvPr>
            <p:ph type="subTitle" idx="1"/>
          </p:nvPr>
        </p:nvSpPr>
        <p:spPr>
          <a:xfrm>
            <a:off x="1465251" y="20987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39" name="Google Shape;639;p45"/>
          <p:cNvSpPr txBox="1">
            <a:spLocks noGrp="1"/>
          </p:cNvSpPr>
          <p:nvPr>
            <p:ph type="title" idx="2"/>
          </p:nvPr>
        </p:nvSpPr>
        <p:spPr>
          <a:xfrm>
            <a:off x="8001951" y="16759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0" name="Google Shape;640;p45"/>
          <p:cNvSpPr txBox="1">
            <a:spLocks noGrp="1"/>
          </p:cNvSpPr>
          <p:nvPr>
            <p:ph type="subTitle" idx="3"/>
          </p:nvPr>
        </p:nvSpPr>
        <p:spPr>
          <a:xfrm>
            <a:off x="8001951" y="20987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1" name="Google Shape;641;p45"/>
          <p:cNvSpPr txBox="1">
            <a:spLocks noGrp="1"/>
          </p:cNvSpPr>
          <p:nvPr>
            <p:ph type="title" idx="4"/>
          </p:nvPr>
        </p:nvSpPr>
        <p:spPr>
          <a:xfrm>
            <a:off x="1493651" y="45376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2" name="Google Shape;642;p45"/>
          <p:cNvSpPr txBox="1">
            <a:spLocks noGrp="1"/>
          </p:cNvSpPr>
          <p:nvPr>
            <p:ph type="subTitle" idx="5"/>
          </p:nvPr>
        </p:nvSpPr>
        <p:spPr>
          <a:xfrm>
            <a:off x="1493651" y="49604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3" name="Google Shape;643;p45"/>
          <p:cNvSpPr txBox="1">
            <a:spLocks noGrp="1"/>
          </p:cNvSpPr>
          <p:nvPr>
            <p:ph type="title" idx="6"/>
          </p:nvPr>
        </p:nvSpPr>
        <p:spPr>
          <a:xfrm>
            <a:off x="8030351" y="45376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4" name="Google Shape;644;p45"/>
          <p:cNvSpPr txBox="1">
            <a:spLocks noGrp="1"/>
          </p:cNvSpPr>
          <p:nvPr>
            <p:ph type="subTitle" idx="7"/>
          </p:nvPr>
        </p:nvSpPr>
        <p:spPr>
          <a:xfrm>
            <a:off x="8030351" y="49604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5" name="Google Shape;645;p45"/>
          <p:cNvSpPr txBox="1">
            <a:spLocks noGrp="1"/>
          </p:cNvSpPr>
          <p:nvPr>
            <p:ph type="title" idx="8"/>
          </p:nvPr>
        </p:nvSpPr>
        <p:spPr>
          <a:xfrm>
            <a:off x="4733600" y="3106751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46" name="Google Shape;646;p45"/>
          <p:cNvSpPr txBox="1">
            <a:spLocks noGrp="1"/>
          </p:cNvSpPr>
          <p:nvPr>
            <p:ph type="subTitle" idx="9"/>
          </p:nvPr>
        </p:nvSpPr>
        <p:spPr>
          <a:xfrm>
            <a:off x="4733600" y="352964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7" name="Google Shape;647;p45"/>
          <p:cNvSpPr/>
          <p:nvPr/>
        </p:nvSpPr>
        <p:spPr>
          <a:xfrm rot="-1518785" flipH="1">
            <a:off x="144295" y="-18181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48" name="Google Shape;648;p45"/>
          <p:cNvSpPr/>
          <p:nvPr/>
        </p:nvSpPr>
        <p:spPr>
          <a:xfrm rot="-1519228" flipH="1">
            <a:off x="-669836" y="-955150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49" name="Google Shape;649;p45"/>
          <p:cNvSpPr/>
          <p:nvPr/>
        </p:nvSpPr>
        <p:spPr>
          <a:xfrm rot="-1518617">
            <a:off x="-1304856" y="-844822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0" name="Google Shape;650;p45"/>
          <p:cNvSpPr/>
          <p:nvPr/>
        </p:nvSpPr>
        <p:spPr>
          <a:xfrm>
            <a:off x="-970244" y="5473868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1" name="Google Shape;651;p45"/>
          <p:cNvSpPr/>
          <p:nvPr/>
        </p:nvSpPr>
        <p:spPr>
          <a:xfrm rot="1432117" flipH="1">
            <a:off x="-1325510" y="5767891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2" name="Google Shape;652;p45"/>
          <p:cNvSpPr/>
          <p:nvPr/>
        </p:nvSpPr>
        <p:spPr>
          <a:xfrm rot="855778">
            <a:off x="-2040618" y="5611889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3" name="Google Shape;653;p45"/>
          <p:cNvSpPr txBox="1">
            <a:spLocks noGrp="1"/>
          </p:cNvSpPr>
          <p:nvPr>
            <p:ph type="title" idx="13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54" name="Google Shape;654;p45"/>
          <p:cNvSpPr/>
          <p:nvPr/>
        </p:nvSpPr>
        <p:spPr>
          <a:xfrm rot="5400000">
            <a:off x="3558459" y="2033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5" name="Google Shape;655;p45"/>
          <p:cNvSpPr/>
          <p:nvPr/>
        </p:nvSpPr>
        <p:spPr>
          <a:xfrm rot="5400000">
            <a:off x="1342108" y="5956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6" name="Google Shape;656;p45"/>
          <p:cNvSpPr/>
          <p:nvPr/>
        </p:nvSpPr>
        <p:spPr>
          <a:xfrm rot="-5400000">
            <a:off x="2682692" y="-208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57" name="Google Shape;657;p45"/>
          <p:cNvSpPr/>
          <p:nvPr/>
        </p:nvSpPr>
        <p:spPr>
          <a:xfrm rot="5400000">
            <a:off x="467159" y="5109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391591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661960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46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60" name="Google Shape;660;p46"/>
          <p:cNvSpPr txBox="1">
            <a:spLocks noGrp="1"/>
          </p:cNvSpPr>
          <p:nvPr>
            <p:ph type="title" idx="2"/>
          </p:nvPr>
        </p:nvSpPr>
        <p:spPr>
          <a:xfrm>
            <a:off x="1321167" y="20406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1" name="Google Shape;661;p46"/>
          <p:cNvSpPr txBox="1">
            <a:spLocks noGrp="1"/>
          </p:cNvSpPr>
          <p:nvPr>
            <p:ph type="subTitle" idx="1"/>
          </p:nvPr>
        </p:nvSpPr>
        <p:spPr>
          <a:xfrm>
            <a:off x="1321167" y="26454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46"/>
          <p:cNvSpPr txBox="1">
            <a:spLocks noGrp="1"/>
          </p:cNvSpPr>
          <p:nvPr>
            <p:ph type="title" idx="3"/>
          </p:nvPr>
        </p:nvSpPr>
        <p:spPr>
          <a:xfrm>
            <a:off x="3030367" y="39518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3" name="Google Shape;663;p46"/>
          <p:cNvSpPr txBox="1">
            <a:spLocks noGrp="1"/>
          </p:cNvSpPr>
          <p:nvPr>
            <p:ph type="subTitle" idx="4"/>
          </p:nvPr>
        </p:nvSpPr>
        <p:spPr>
          <a:xfrm>
            <a:off x="3030367" y="45566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46"/>
          <p:cNvSpPr txBox="1">
            <a:spLocks noGrp="1"/>
          </p:cNvSpPr>
          <p:nvPr>
            <p:ph type="title" idx="5"/>
          </p:nvPr>
        </p:nvSpPr>
        <p:spPr>
          <a:xfrm>
            <a:off x="8158033" y="20406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5" name="Google Shape;665;p46"/>
          <p:cNvSpPr txBox="1">
            <a:spLocks noGrp="1"/>
          </p:cNvSpPr>
          <p:nvPr>
            <p:ph type="subTitle" idx="6"/>
          </p:nvPr>
        </p:nvSpPr>
        <p:spPr>
          <a:xfrm>
            <a:off x="8158033" y="26454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6" name="Google Shape;666;p46"/>
          <p:cNvSpPr txBox="1">
            <a:spLocks noGrp="1"/>
          </p:cNvSpPr>
          <p:nvPr>
            <p:ph type="title" idx="7"/>
          </p:nvPr>
        </p:nvSpPr>
        <p:spPr>
          <a:xfrm>
            <a:off x="6448800" y="39518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7" name="Google Shape;667;p46"/>
          <p:cNvSpPr txBox="1">
            <a:spLocks noGrp="1"/>
          </p:cNvSpPr>
          <p:nvPr>
            <p:ph type="subTitle" idx="8"/>
          </p:nvPr>
        </p:nvSpPr>
        <p:spPr>
          <a:xfrm>
            <a:off x="6448800" y="45566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46"/>
          <p:cNvSpPr txBox="1">
            <a:spLocks noGrp="1"/>
          </p:cNvSpPr>
          <p:nvPr>
            <p:ph type="title" idx="9"/>
          </p:nvPr>
        </p:nvSpPr>
        <p:spPr>
          <a:xfrm>
            <a:off x="4739567" y="2040600"/>
            <a:ext cx="27128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69" name="Google Shape;669;p46"/>
          <p:cNvSpPr txBox="1">
            <a:spLocks noGrp="1"/>
          </p:cNvSpPr>
          <p:nvPr>
            <p:ph type="subTitle" idx="13"/>
          </p:nvPr>
        </p:nvSpPr>
        <p:spPr>
          <a:xfrm>
            <a:off x="4739567" y="2645400"/>
            <a:ext cx="2712800" cy="8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46"/>
          <p:cNvSpPr/>
          <p:nvPr/>
        </p:nvSpPr>
        <p:spPr>
          <a:xfrm>
            <a:off x="-819719" y="5413205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1" name="Google Shape;671;p46"/>
          <p:cNvSpPr/>
          <p:nvPr/>
        </p:nvSpPr>
        <p:spPr>
          <a:xfrm rot="1432117" flipH="1">
            <a:off x="-1174986" y="5707227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2" name="Google Shape;672;p46"/>
          <p:cNvSpPr/>
          <p:nvPr/>
        </p:nvSpPr>
        <p:spPr>
          <a:xfrm rot="855778">
            <a:off x="-1890094" y="5551225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3" name="Google Shape;673;p46"/>
          <p:cNvSpPr/>
          <p:nvPr/>
        </p:nvSpPr>
        <p:spPr>
          <a:xfrm rot="5027361" flipH="1">
            <a:off x="11465099" y="5389462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4" name="Google Shape;674;p46"/>
          <p:cNvSpPr/>
          <p:nvPr/>
        </p:nvSpPr>
        <p:spPr>
          <a:xfrm rot="10093095" flipH="1">
            <a:off x="9360036" y="5931063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5" name="Google Shape;675;p46"/>
          <p:cNvSpPr/>
          <p:nvPr/>
        </p:nvSpPr>
        <p:spPr>
          <a:xfrm rot="10800000" flipH="1">
            <a:off x="9360094" y="5806646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6" name="Google Shape;676;p46"/>
          <p:cNvSpPr/>
          <p:nvPr/>
        </p:nvSpPr>
        <p:spPr>
          <a:xfrm rot="5400000">
            <a:off x="11458775" y="5663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7" name="Google Shape;677;p46"/>
          <p:cNvSpPr/>
          <p:nvPr/>
        </p:nvSpPr>
        <p:spPr>
          <a:xfrm rot="5400000">
            <a:off x="1081125" y="57649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8" name="Google Shape;678;p46"/>
          <p:cNvSpPr/>
          <p:nvPr/>
        </p:nvSpPr>
        <p:spPr>
          <a:xfrm rot="-5400000">
            <a:off x="10583008" y="5460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79" name="Google Shape;679;p46"/>
          <p:cNvSpPr/>
          <p:nvPr/>
        </p:nvSpPr>
        <p:spPr>
          <a:xfrm rot="5400000">
            <a:off x="206175" y="49186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31523600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47"/>
          <p:cNvSpPr txBox="1">
            <a:spLocks noGrp="1"/>
          </p:cNvSpPr>
          <p:nvPr>
            <p:ph type="title"/>
          </p:nvPr>
        </p:nvSpPr>
        <p:spPr>
          <a:xfrm>
            <a:off x="2057800" y="484367"/>
            <a:ext cx="807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2" name="Google Shape;682;p47"/>
          <p:cNvSpPr txBox="1">
            <a:spLocks noGrp="1"/>
          </p:cNvSpPr>
          <p:nvPr>
            <p:ph type="subTitle" idx="1"/>
          </p:nvPr>
        </p:nvSpPr>
        <p:spPr>
          <a:xfrm>
            <a:off x="6500843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3" name="Google Shape;683;p47"/>
          <p:cNvSpPr txBox="1">
            <a:spLocks noGrp="1"/>
          </p:cNvSpPr>
          <p:nvPr>
            <p:ph type="subTitle" idx="2"/>
          </p:nvPr>
        </p:nvSpPr>
        <p:spPr>
          <a:xfrm>
            <a:off x="6876751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4" name="Google Shape;684;p47"/>
          <p:cNvSpPr txBox="1">
            <a:spLocks noGrp="1"/>
          </p:cNvSpPr>
          <p:nvPr>
            <p:ph type="subTitle" idx="3"/>
          </p:nvPr>
        </p:nvSpPr>
        <p:spPr>
          <a:xfrm>
            <a:off x="2376351" y="25393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5" name="Google Shape;685;p47"/>
          <p:cNvSpPr txBox="1">
            <a:spLocks noGrp="1"/>
          </p:cNvSpPr>
          <p:nvPr>
            <p:ph type="subTitle" idx="4"/>
          </p:nvPr>
        </p:nvSpPr>
        <p:spPr>
          <a:xfrm>
            <a:off x="2752500" y="2964800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6" name="Google Shape;686;p47"/>
          <p:cNvSpPr txBox="1">
            <a:spLocks noGrp="1"/>
          </p:cNvSpPr>
          <p:nvPr>
            <p:ph type="subTitle" idx="5"/>
          </p:nvPr>
        </p:nvSpPr>
        <p:spPr>
          <a:xfrm>
            <a:off x="6500800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7" name="Google Shape;687;p47"/>
          <p:cNvSpPr txBox="1">
            <a:spLocks noGrp="1"/>
          </p:cNvSpPr>
          <p:nvPr>
            <p:ph type="subTitle" idx="6"/>
          </p:nvPr>
        </p:nvSpPr>
        <p:spPr>
          <a:xfrm>
            <a:off x="6876751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47"/>
          <p:cNvSpPr txBox="1">
            <a:spLocks noGrp="1"/>
          </p:cNvSpPr>
          <p:nvPr>
            <p:ph type="subTitle" idx="7"/>
          </p:nvPr>
        </p:nvSpPr>
        <p:spPr>
          <a:xfrm>
            <a:off x="2376351" y="5086000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9" name="Google Shape;689;p47"/>
          <p:cNvSpPr txBox="1">
            <a:spLocks noGrp="1"/>
          </p:cNvSpPr>
          <p:nvPr>
            <p:ph type="subTitle" idx="8"/>
          </p:nvPr>
        </p:nvSpPr>
        <p:spPr>
          <a:xfrm>
            <a:off x="2752500" y="5511504"/>
            <a:ext cx="2562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47"/>
          <p:cNvSpPr/>
          <p:nvPr/>
        </p:nvSpPr>
        <p:spPr>
          <a:xfrm rot="-5400000" flipH="1">
            <a:off x="-4129329" y="292282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1" name="Google Shape;691;p47"/>
          <p:cNvSpPr/>
          <p:nvPr/>
        </p:nvSpPr>
        <p:spPr>
          <a:xfrm rot="5400000">
            <a:off x="-2561733" y="4131251"/>
            <a:ext cx="5695767" cy="156993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2" name="Google Shape;692;p47"/>
          <p:cNvSpPr/>
          <p:nvPr/>
        </p:nvSpPr>
        <p:spPr>
          <a:xfrm rot="147" flipH="1">
            <a:off x="-535861" y="4240130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3" name="Google Shape;693;p47"/>
          <p:cNvSpPr/>
          <p:nvPr/>
        </p:nvSpPr>
        <p:spPr>
          <a:xfrm rot="-5400000" flipH="1">
            <a:off x="1119281" y="515275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4" name="Google Shape;694;p47"/>
          <p:cNvSpPr/>
          <p:nvPr/>
        </p:nvSpPr>
        <p:spPr>
          <a:xfrm rot="-5400000" flipH="1">
            <a:off x="502015" y="1446652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5" name="Google Shape;695;p47"/>
          <p:cNvSpPr/>
          <p:nvPr/>
        </p:nvSpPr>
        <p:spPr>
          <a:xfrm rot="-5400000" flipH="1">
            <a:off x="1265315" y="230785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6" name="Google Shape;696;p47"/>
          <p:cNvSpPr/>
          <p:nvPr/>
        </p:nvSpPr>
        <p:spPr>
          <a:xfrm rot="5400000" flipH="1">
            <a:off x="7107590" y="2922829"/>
            <a:ext cx="9186761" cy="1173337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7" name="Google Shape;697;p47"/>
          <p:cNvSpPr/>
          <p:nvPr/>
        </p:nvSpPr>
        <p:spPr>
          <a:xfrm rot="-5400000">
            <a:off x="9030987" y="1317811"/>
            <a:ext cx="5695767" cy="156993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8" name="Google Shape;698;p47"/>
          <p:cNvSpPr/>
          <p:nvPr/>
        </p:nvSpPr>
        <p:spPr>
          <a:xfrm rot="-10799853" flipH="1">
            <a:off x="10827763" y="-12933"/>
            <a:ext cx="1873119" cy="279179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99" name="Google Shape;699;p47"/>
          <p:cNvSpPr/>
          <p:nvPr/>
        </p:nvSpPr>
        <p:spPr>
          <a:xfrm rot="5400000" flipH="1">
            <a:off x="10473439" y="68250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0" name="Google Shape;700;p47"/>
          <p:cNvSpPr/>
          <p:nvPr/>
        </p:nvSpPr>
        <p:spPr>
          <a:xfrm rot="5400000" flipH="1">
            <a:off x="10827739" y="164824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1" name="Google Shape;701;p47"/>
          <p:cNvSpPr/>
          <p:nvPr/>
        </p:nvSpPr>
        <p:spPr>
          <a:xfrm rot="5400000" flipH="1">
            <a:off x="11445005" y="535434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2" name="Google Shape;702;p47"/>
          <p:cNvSpPr/>
          <p:nvPr/>
        </p:nvSpPr>
        <p:spPr>
          <a:xfrm rot="5400000" flipH="1">
            <a:off x="10768505" y="457954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3" name="Google Shape;703;p47"/>
          <p:cNvSpPr/>
          <p:nvPr/>
        </p:nvSpPr>
        <p:spPr>
          <a:xfrm rot="-5400000" flipH="1">
            <a:off x="1560381" y="620488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62527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8"/>
          <p:cNvSpPr txBox="1">
            <a:spLocks noGrp="1"/>
          </p:cNvSpPr>
          <p:nvPr>
            <p:ph type="title"/>
          </p:nvPr>
        </p:nvSpPr>
        <p:spPr>
          <a:xfrm flipH="1">
            <a:off x="1278669" y="2692967"/>
            <a:ext cx="52416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06" name="Google Shape;706;p48"/>
          <p:cNvSpPr txBox="1">
            <a:spLocks noGrp="1"/>
          </p:cNvSpPr>
          <p:nvPr>
            <p:ph type="subTitle" idx="1"/>
          </p:nvPr>
        </p:nvSpPr>
        <p:spPr>
          <a:xfrm flipH="1">
            <a:off x="1278787" y="3421033"/>
            <a:ext cx="39984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2000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48"/>
          <p:cNvSpPr/>
          <p:nvPr/>
        </p:nvSpPr>
        <p:spPr>
          <a:xfrm rot="-132439" flipH="1">
            <a:off x="407828" y="-53222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8" name="Google Shape;708;p48"/>
          <p:cNvSpPr/>
          <p:nvPr/>
        </p:nvSpPr>
        <p:spPr>
          <a:xfrm flipH="1">
            <a:off x="536613" y="-176902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09" name="Google Shape;709;p48"/>
          <p:cNvSpPr/>
          <p:nvPr/>
        </p:nvSpPr>
        <p:spPr>
          <a:xfrm rot="10800000" flipH="1">
            <a:off x="-362816" y="-14504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0" name="Google Shape;710;p48"/>
          <p:cNvSpPr/>
          <p:nvPr/>
        </p:nvSpPr>
        <p:spPr>
          <a:xfrm rot="10800000" flipH="1">
            <a:off x="536601" y="144864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1" name="Google Shape;711;p48"/>
          <p:cNvSpPr/>
          <p:nvPr/>
        </p:nvSpPr>
        <p:spPr>
          <a:xfrm rot="10800000" flipH="1">
            <a:off x="1537401" y="86408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2" name="Google Shape;712;p48"/>
          <p:cNvSpPr/>
          <p:nvPr/>
        </p:nvSpPr>
        <p:spPr>
          <a:xfrm rot="10800000" flipH="1">
            <a:off x="3813001" y="401616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3" name="Google Shape;713;p48"/>
          <p:cNvSpPr/>
          <p:nvPr/>
        </p:nvSpPr>
        <p:spPr>
          <a:xfrm rot="-10667561">
            <a:off x="407828" y="5858447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4" name="Google Shape;714;p48"/>
          <p:cNvSpPr/>
          <p:nvPr/>
        </p:nvSpPr>
        <p:spPr>
          <a:xfrm rot="10800000">
            <a:off x="536613" y="5734796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5" name="Google Shape;715;p48"/>
          <p:cNvSpPr/>
          <p:nvPr/>
        </p:nvSpPr>
        <p:spPr>
          <a:xfrm>
            <a:off x="-362816" y="5542150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6" name="Google Shape;716;p48"/>
          <p:cNvSpPr/>
          <p:nvPr/>
        </p:nvSpPr>
        <p:spPr>
          <a:xfrm>
            <a:off x="536601" y="5266265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7" name="Google Shape;717;p48"/>
          <p:cNvSpPr/>
          <p:nvPr/>
        </p:nvSpPr>
        <p:spPr>
          <a:xfrm>
            <a:off x="1537401" y="585083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8" name="Google Shape;718;p48"/>
          <p:cNvSpPr/>
          <p:nvPr/>
        </p:nvSpPr>
        <p:spPr>
          <a:xfrm>
            <a:off x="3813001" y="631329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19" name="Google Shape;719;p48"/>
          <p:cNvSpPr/>
          <p:nvPr/>
        </p:nvSpPr>
        <p:spPr>
          <a:xfrm>
            <a:off x="6995568" y="642436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0" name="Google Shape;720;p48"/>
          <p:cNvSpPr/>
          <p:nvPr/>
        </p:nvSpPr>
        <p:spPr>
          <a:xfrm rot="10800000" flipH="1">
            <a:off x="6995568" y="20414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16844560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9"/>
          <p:cNvSpPr txBox="1">
            <a:spLocks noGrp="1"/>
          </p:cNvSpPr>
          <p:nvPr>
            <p:ph type="title"/>
          </p:nvPr>
        </p:nvSpPr>
        <p:spPr>
          <a:xfrm flipH="1">
            <a:off x="1375233" y="1779075"/>
            <a:ext cx="4268000" cy="1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49"/>
          <p:cNvSpPr txBox="1">
            <a:spLocks noGrp="1"/>
          </p:cNvSpPr>
          <p:nvPr>
            <p:ph type="subTitle" idx="1"/>
          </p:nvPr>
        </p:nvSpPr>
        <p:spPr>
          <a:xfrm flipH="1">
            <a:off x="1616024" y="3725725"/>
            <a:ext cx="4027200" cy="15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49"/>
          <p:cNvSpPr/>
          <p:nvPr/>
        </p:nvSpPr>
        <p:spPr>
          <a:xfrm>
            <a:off x="0" y="0"/>
            <a:ext cx="593200" cy="593200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5" name="Google Shape;725;p49"/>
          <p:cNvSpPr/>
          <p:nvPr/>
        </p:nvSpPr>
        <p:spPr>
          <a:xfrm rot="-9281215">
            <a:off x="220401" y="5604975"/>
            <a:ext cx="2970832" cy="122523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6" name="Google Shape;726;p49"/>
          <p:cNvSpPr/>
          <p:nvPr/>
        </p:nvSpPr>
        <p:spPr>
          <a:xfrm rot="-9280772">
            <a:off x="-593729" y="5862083"/>
            <a:ext cx="5043973" cy="190509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7" name="Google Shape;727;p49"/>
          <p:cNvSpPr/>
          <p:nvPr/>
        </p:nvSpPr>
        <p:spPr>
          <a:xfrm rot="-9281383" flipH="1">
            <a:off x="-1228749" y="5198448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8" name="Google Shape;728;p49"/>
          <p:cNvSpPr/>
          <p:nvPr/>
        </p:nvSpPr>
        <p:spPr>
          <a:xfrm rot="10800000" flipH="1">
            <a:off x="-894137" y="10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29" name="Google Shape;729;p49"/>
          <p:cNvSpPr/>
          <p:nvPr/>
        </p:nvSpPr>
        <p:spPr>
          <a:xfrm rot="9367883">
            <a:off x="-1249403" y="-45072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0" name="Google Shape;730;p49"/>
          <p:cNvSpPr/>
          <p:nvPr/>
        </p:nvSpPr>
        <p:spPr>
          <a:xfrm rot="-1518617">
            <a:off x="-1323756" y="-1160355"/>
            <a:ext cx="5686328" cy="2458409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1" name="Google Shape;731;p49"/>
          <p:cNvSpPr/>
          <p:nvPr/>
        </p:nvSpPr>
        <p:spPr>
          <a:xfrm rot="5400000">
            <a:off x="1629241" y="1300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2" name="Google Shape;732;p49"/>
          <p:cNvSpPr/>
          <p:nvPr/>
        </p:nvSpPr>
        <p:spPr>
          <a:xfrm rot="5400000">
            <a:off x="2936259" y="61284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3" name="Google Shape;733;p49"/>
          <p:cNvSpPr/>
          <p:nvPr/>
        </p:nvSpPr>
        <p:spPr>
          <a:xfrm rot="-5400000">
            <a:off x="753475" y="1096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4" name="Google Shape;734;p49"/>
          <p:cNvSpPr/>
          <p:nvPr/>
        </p:nvSpPr>
        <p:spPr>
          <a:xfrm rot="5400000">
            <a:off x="2061308" y="52821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65781373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0"/>
          <p:cNvSpPr txBox="1">
            <a:spLocks noGrp="1"/>
          </p:cNvSpPr>
          <p:nvPr>
            <p:ph type="title"/>
          </p:nvPr>
        </p:nvSpPr>
        <p:spPr>
          <a:xfrm>
            <a:off x="5671733" y="2692967"/>
            <a:ext cx="52416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37" name="Google Shape;737;p50"/>
          <p:cNvSpPr txBox="1">
            <a:spLocks noGrp="1"/>
          </p:cNvSpPr>
          <p:nvPr>
            <p:ph type="subTitle" idx="1"/>
          </p:nvPr>
        </p:nvSpPr>
        <p:spPr>
          <a:xfrm>
            <a:off x="6914816" y="3421033"/>
            <a:ext cx="39984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2000"/>
            </a:lvl1pPr>
            <a:lvl2pPr lvl="1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p50"/>
          <p:cNvSpPr/>
          <p:nvPr/>
        </p:nvSpPr>
        <p:spPr>
          <a:xfrm rot="10800000">
            <a:off x="5250017" y="5881165"/>
            <a:ext cx="5249311" cy="977032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9" name="Google Shape;739;p50"/>
          <p:cNvSpPr/>
          <p:nvPr/>
        </p:nvSpPr>
        <p:spPr>
          <a:xfrm flipH="1">
            <a:off x="5252850" y="132"/>
            <a:ext cx="6835569" cy="1727905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0" name="Google Shape;740;p50"/>
          <p:cNvSpPr/>
          <p:nvPr/>
        </p:nvSpPr>
        <p:spPr>
          <a:xfrm rot="10800000" flipH="1">
            <a:off x="6293352" y="5522235"/>
            <a:ext cx="7646707" cy="1335963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1" name="Google Shape;741;p50"/>
          <p:cNvSpPr/>
          <p:nvPr/>
        </p:nvSpPr>
        <p:spPr>
          <a:xfrm rot="10800000" flipH="1">
            <a:off x="6684612" y="273"/>
            <a:ext cx="5507776" cy="196378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2" name="Google Shape;742;p50"/>
          <p:cNvSpPr/>
          <p:nvPr/>
        </p:nvSpPr>
        <p:spPr>
          <a:xfrm rot="10800000">
            <a:off x="7505048" y="653"/>
            <a:ext cx="4686864" cy="196354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3" name="Google Shape;743;p50"/>
          <p:cNvSpPr/>
          <p:nvPr/>
        </p:nvSpPr>
        <p:spPr>
          <a:xfrm rot="10800000">
            <a:off x="6960777" y="5684627"/>
            <a:ext cx="5249473" cy="1173572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4" name="Google Shape;744;p50"/>
          <p:cNvSpPr/>
          <p:nvPr/>
        </p:nvSpPr>
        <p:spPr>
          <a:xfrm rot="5400000">
            <a:off x="8703808" y="597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5" name="Google Shape;745;p50"/>
          <p:cNvSpPr/>
          <p:nvPr/>
        </p:nvSpPr>
        <p:spPr>
          <a:xfrm rot="5400000">
            <a:off x="7373625" y="12603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6" name="Google Shape;746;p50"/>
          <p:cNvSpPr/>
          <p:nvPr/>
        </p:nvSpPr>
        <p:spPr>
          <a:xfrm rot="-5400000">
            <a:off x="7828041" y="57741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47" name="Google Shape;747;p50"/>
          <p:cNvSpPr/>
          <p:nvPr/>
        </p:nvSpPr>
        <p:spPr>
          <a:xfrm rot="5400000">
            <a:off x="6498675" y="4139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57447858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51"/>
          <p:cNvSpPr txBox="1">
            <a:spLocks noGrp="1"/>
          </p:cNvSpPr>
          <p:nvPr>
            <p:ph type="title"/>
          </p:nvPr>
        </p:nvSpPr>
        <p:spPr>
          <a:xfrm flipH="1">
            <a:off x="1278669" y="2692967"/>
            <a:ext cx="52416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50" name="Google Shape;750;p51"/>
          <p:cNvSpPr txBox="1">
            <a:spLocks noGrp="1"/>
          </p:cNvSpPr>
          <p:nvPr>
            <p:ph type="subTitle" idx="1"/>
          </p:nvPr>
        </p:nvSpPr>
        <p:spPr>
          <a:xfrm flipH="1">
            <a:off x="1278787" y="3421033"/>
            <a:ext cx="39984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2000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51"/>
          <p:cNvSpPr/>
          <p:nvPr/>
        </p:nvSpPr>
        <p:spPr>
          <a:xfrm rot="-5911893" flipH="1">
            <a:off x="416701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2" name="Google Shape;752;p51"/>
          <p:cNvSpPr/>
          <p:nvPr/>
        </p:nvSpPr>
        <p:spPr>
          <a:xfrm rot="-515846" flipH="1">
            <a:off x="-5333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3" name="Google Shape;753;p51"/>
          <p:cNvSpPr/>
          <p:nvPr/>
        </p:nvSpPr>
        <p:spPr>
          <a:xfrm flipH="1">
            <a:off x="-5640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4" name="Google Shape;754;p51"/>
          <p:cNvSpPr/>
          <p:nvPr/>
        </p:nvSpPr>
        <p:spPr>
          <a:xfrm>
            <a:off x="-367163" y="5518385"/>
            <a:ext cx="4494043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5" name="Google Shape;755;p51"/>
          <p:cNvSpPr/>
          <p:nvPr/>
        </p:nvSpPr>
        <p:spPr>
          <a:xfrm rot="1067063" flipH="1">
            <a:off x="-742072" y="5759039"/>
            <a:ext cx="5571133" cy="16015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6" name="Google Shape;756;p51"/>
          <p:cNvSpPr/>
          <p:nvPr/>
        </p:nvSpPr>
        <p:spPr>
          <a:xfrm rot="626416">
            <a:off x="-1795646" y="5634892"/>
            <a:ext cx="6535775" cy="163603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7" name="Google Shape;757;p51"/>
          <p:cNvSpPr/>
          <p:nvPr/>
        </p:nvSpPr>
        <p:spPr>
          <a:xfrm rot="5400000">
            <a:off x="2766492" y="58020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8" name="Google Shape;758;p51"/>
          <p:cNvSpPr/>
          <p:nvPr/>
        </p:nvSpPr>
        <p:spPr>
          <a:xfrm rot="1364436">
            <a:off x="2777028" y="717890"/>
            <a:ext cx="131416" cy="13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9" name="Google Shape;759;p51"/>
          <p:cNvSpPr/>
          <p:nvPr/>
        </p:nvSpPr>
        <p:spPr>
          <a:xfrm rot="-5400000">
            <a:off x="1890725" y="5598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0" name="Google Shape;760;p51"/>
          <p:cNvSpPr/>
          <p:nvPr/>
        </p:nvSpPr>
        <p:spPr>
          <a:xfrm rot="1359618">
            <a:off x="1671890" y="1131690"/>
            <a:ext cx="218031" cy="21803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5170605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5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63" name="Google Shape;763;p52"/>
          <p:cNvSpPr txBox="1">
            <a:spLocks noGrp="1"/>
          </p:cNvSpPr>
          <p:nvPr>
            <p:ph type="subTitle" idx="1"/>
          </p:nvPr>
        </p:nvSpPr>
        <p:spPr>
          <a:xfrm>
            <a:off x="6846567" y="2363367"/>
            <a:ext cx="4300000" cy="31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1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9pPr>
          </a:lstStyle>
          <a:p>
            <a:endParaRPr/>
          </a:p>
        </p:txBody>
      </p:sp>
      <p:sp>
        <p:nvSpPr>
          <p:cNvPr id="764" name="Google Shape;764;p52"/>
          <p:cNvSpPr/>
          <p:nvPr/>
        </p:nvSpPr>
        <p:spPr>
          <a:xfrm rot="10800000" flipH="1">
            <a:off x="-525579" y="-63415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5" name="Google Shape;765;p52"/>
          <p:cNvSpPr/>
          <p:nvPr/>
        </p:nvSpPr>
        <p:spPr>
          <a:xfrm rot="9367883">
            <a:off x="-880845" y="-598986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6" name="Google Shape;766;p52"/>
          <p:cNvSpPr/>
          <p:nvPr/>
        </p:nvSpPr>
        <p:spPr>
          <a:xfrm rot="9944222" flipH="1">
            <a:off x="-1595952" y="-541118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7" name="Google Shape;767;p52"/>
          <p:cNvSpPr/>
          <p:nvPr/>
        </p:nvSpPr>
        <p:spPr>
          <a:xfrm rot="3327864">
            <a:off x="3630962" y="335883"/>
            <a:ext cx="218021" cy="21802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8" name="Google Shape;768;p52"/>
          <p:cNvSpPr/>
          <p:nvPr/>
        </p:nvSpPr>
        <p:spPr>
          <a:xfrm rot="3326249">
            <a:off x="2054231" y="1281810"/>
            <a:ext cx="131147" cy="131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69" name="Google Shape;769;p52"/>
          <p:cNvSpPr/>
          <p:nvPr/>
        </p:nvSpPr>
        <p:spPr>
          <a:xfrm rot="-7473751">
            <a:off x="2777815" y="697639"/>
            <a:ext cx="131147" cy="131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0" name="Google Shape;770;p52"/>
          <p:cNvSpPr/>
          <p:nvPr/>
        </p:nvSpPr>
        <p:spPr>
          <a:xfrm rot="3327864">
            <a:off x="870215" y="1049458"/>
            <a:ext cx="218021" cy="218021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4105089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53"/>
          <p:cNvSpPr txBox="1">
            <a:spLocks noGrp="1"/>
          </p:cNvSpPr>
          <p:nvPr>
            <p:ph type="title"/>
          </p:nvPr>
        </p:nvSpPr>
        <p:spPr>
          <a:xfrm flipH="1">
            <a:off x="2657600" y="1872617"/>
            <a:ext cx="6876800" cy="14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9pPr>
          </a:lstStyle>
          <a:p>
            <a:endParaRPr/>
          </a:p>
        </p:txBody>
      </p:sp>
      <p:sp>
        <p:nvSpPr>
          <p:cNvPr id="773" name="Google Shape;773;p53"/>
          <p:cNvSpPr txBox="1">
            <a:spLocks noGrp="1"/>
          </p:cNvSpPr>
          <p:nvPr>
            <p:ph type="body" idx="1"/>
          </p:nvPr>
        </p:nvSpPr>
        <p:spPr>
          <a:xfrm flipH="1">
            <a:off x="3996800" y="3184049"/>
            <a:ext cx="4198400" cy="1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1pPr>
            <a:lvl2pPr marL="1219170" lvl="1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774" name="Google Shape;774;p53"/>
          <p:cNvSpPr/>
          <p:nvPr/>
        </p:nvSpPr>
        <p:spPr>
          <a:xfrm>
            <a:off x="1373634" y="5280236"/>
            <a:ext cx="9445233" cy="1577729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5" name="Google Shape;775;p53"/>
          <p:cNvSpPr/>
          <p:nvPr/>
        </p:nvSpPr>
        <p:spPr>
          <a:xfrm flipH="1">
            <a:off x="-1" y="5816666"/>
            <a:ext cx="12192468" cy="104280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6" name="Google Shape;776;p53"/>
          <p:cNvSpPr/>
          <p:nvPr/>
        </p:nvSpPr>
        <p:spPr>
          <a:xfrm rot="6479671">
            <a:off x="7274120" y="-1905314"/>
            <a:ext cx="2003465" cy="4681131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7" name="Google Shape;777;p53"/>
          <p:cNvSpPr/>
          <p:nvPr/>
        </p:nvSpPr>
        <p:spPr>
          <a:xfrm>
            <a:off x="1" y="-223233"/>
            <a:ext cx="12192468" cy="1108664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8" name="Google Shape;778;p53"/>
          <p:cNvSpPr/>
          <p:nvPr/>
        </p:nvSpPr>
        <p:spPr>
          <a:xfrm>
            <a:off x="0" y="-223233"/>
            <a:ext cx="12192104" cy="121577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79" name="Google Shape;779;p53"/>
          <p:cNvSpPr/>
          <p:nvPr/>
        </p:nvSpPr>
        <p:spPr>
          <a:xfrm>
            <a:off x="1" y="5889248"/>
            <a:ext cx="12191587" cy="96920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0" name="Google Shape;780;p53"/>
          <p:cNvSpPr/>
          <p:nvPr/>
        </p:nvSpPr>
        <p:spPr>
          <a:xfrm rot="5400000">
            <a:off x="10969041" y="5671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1" name="Google Shape;781;p53"/>
          <p:cNvSpPr/>
          <p:nvPr/>
        </p:nvSpPr>
        <p:spPr>
          <a:xfrm rot="5400000">
            <a:off x="3701292" y="5834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2" name="Google Shape;782;p53"/>
          <p:cNvSpPr/>
          <p:nvPr/>
        </p:nvSpPr>
        <p:spPr>
          <a:xfrm rot="-5400000">
            <a:off x="8709075" y="5539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3" name="Google Shape;783;p53"/>
          <p:cNvSpPr/>
          <p:nvPr/>
        </p:nvSpPr>
        <p:spPr>
          <a:xfrm rot="5400000">
            <a:off x="561308" y="521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4" name="Google Shape;784;p53"/>
          <p:cNvSpPr/>
          <p:nvPr/>
        </p:nvSpPr>
        <p:spPr>
          <a:xfrm rot="5400000">
            <a:off x="9644275" y="1088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5" name="Google Shape;785;p53"/>
          <p:cNvSpPr/>
          <p:nvPr/>
        </p:nvSpPr>
        <p:spPr>
          <a:xfrm rot="5400000">
            <a:off x="7841359" y="9553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6" name="Google Shape;786;p53"/>
          <p:cNvSpPr/>
          <p:nvPr/>
        </p:nvSpPr>
        <p:spPr>
          <a:xfrm rot="5400000">
            <a:off x="3362108" y="885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3289498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Title and text 7"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54"/>
          <p:cNvSpPr/>
          <p:nvPr/>
        </p:nvSpPr>
        <p:spPr>
          <a:xfrm rot="10800000">
            <a:off x="9734634" y="8473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89" name="Google Shape;789;p54"/>
          <p:cNvSpPr/>
          <p:nvPr/>
        </p:nvSpPr>
        <p:spPr>
          <a:xfrm rot="-9367883" flipH="1">
            <a:off x="9142295" y="-45083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0" name="Google Shape;790;p54"/>
          <p:cNvSpPr/>
          <p:nvPr/>
        </p:nvSpPr>
        <p:spPr>
          <a:xfrm rot="-9944222">
            <a:off x="9255515" y="-39297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1" name="Google Shape;791;p54"/>
          <p:cNvSpPr/>
          <p:nvPr/>
        </p:nvSpPr>
        <p:spPr>
          <a:xfrm rot="5027361" flipH="1">
            <a:off x="10317632" y="5352378"/>
            <a:ext cx="2228005" cy="2130383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2" name="Google Shape;792;p54"/>
          <p:cNvSpPr/>
          <p:nvPr/>
        </p:nvSpPr>
        <p:spPr>
          <a:xfrm rot="10093095" flipH="1">
            <a:off x="8212570" y="5893980"/>
            <a:ext cx="4743037" cy="128890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3" name="Google Shape;793;p54"/>
          <p:cNvSpPr/>
          <p:nvPr/>
        </p:nvSpPr>
        <p:spPr>
          <a:xfrm rot="10800000" flipH="1">
            <a:off x="8212627" y="5769562"/>
            <a:ext cx="4742205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4" name="Google Shape;794;p54"/>
          <p:cNvSpPr txBox="1">
            <a:spLocks noGrp="1"/>
          </p:cNvSpPr>
          <p:nvPr>
            <p:ph type="title"/>
          </p:nvPr>
        </p:nvSpPr>
        <p:spPr>
          <a:xfrm>
            <a:off x="6548800" y="1779067"/>
            <a:ext cx="4268000" cy="19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5" name="Google Shape;795;p54"/>
          <p:cNvSpPr txBox="1">
            <a:spLocks noGrp="1"/>
          </p:cNvSpPr>
          <p:nvPr>
            <p:ph type="subTitle" idx="1"/>
          </p:nvPr>
        </p:nvSpPr>
        <p:spPr>
          <a:xfrm>
            <a:off x="6548809" y="3725725"/>
            <a:ext cx="4027200" cy="15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54"/>
          <p:cNvSpPr/>
          <p:nvPr/>
        </p:nvSpPr>
        <p:spPr>
          <a:xfrm rot="5400000">
            <a:off x="10294841" y="57660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7" name="Google Shape;797;p54"/>
          <p:cNvSpPr/>
          <p:nvPr/>
        </p:nvSpPr>
        <p:spPr>
          <a:xfrm rot="5400000">
            <a:off x="9759292" y="106887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8" name="Google Shape;798;p54"/>
          <p:cNvSpPr/>
          <p:nvPr/>
        </p:nvSpPr>
        <p:spPr>
          <a:xfrm rot="-5400000">
            <a:off x="9419075" y="55624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99" name="Google Shape;799;p54"/>
          <p:cNvSpPr/>
          <p:nvPr/>
        </p:nvSpPr>
        <p:spPr>
          <a:xfrm rot="5400000">
            <a:off x="8884341" y="22252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71858153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Title and text 8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55"/>
          <p:cNvSpPr/>
          <p:nvPr/>
        </p:nvSpPr>
        <p:spPr>
          <a:xfrm rot="10800000">
            <a:off x="7259003" y="5381793"/>
            <a:ext cx="4859476" cy="1491228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2" name="Google Shape;802;p55"/>
          <p:cNvSpPr/>
          <p:nvPr/>
        </p:nvSpPr>
        <p:spPr>
          <a:xfrm>
            <a:off x="8277133" y="5178220"/>
            <a:ext cx="3915624" cy="1694800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3" name="Google Shape;803;p55"/>
          <p:cNvSpPr/>
          <p:nvPr/>
        </p:nvSpPr>
        <p:spPr>
          <a:xfrm flipH="1">
            <a:off x="8860410" y="5178098"/>
            <a:ext cx="3331639" cy="1694897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4" name="Google Shape;804;p55"/>
          <p:cNvSpPr txBox="1">
            <a:spLocks noGrp="1"/>
          </p:cNvSpPr>
          <p:nvPr>
            <p:ph type="title"/>
          </p:nvPr>
        </p:nvSpPr>
        <p:spPr>
          <a:xfrm>
            <a:off x="6255733" y="2563933"/>
            <a:ext cx="4724400" cy="10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endParaRPr/>
          </a:p>
        </p:txBody>
      </p:sp>
      <p:sp>
        <p:nvSpPr>
          <p:cNvPr id="805" name="Google Shape;805;p55"/>
          <p:cNvSpPr txBox="1">
            <a:spLocks noGrp="1"/>
          </p:cNvSpPr>
          <p:nvPr>
            <p:ph type="subTitle" idx="1"/>
          </p:nvPr>
        </p:nvSpPr>
        <p:spPr>
          <a:xfrm>
            <a:off x="6255828" y="3676167"/>
            <a:ext cx="47244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6" name="Google Shape;806;p55"/>
          <p:cNvSpPr/>
          <p:nvPr/>
        </p:nvSpPr>
        <p:spPr>
          <a:xfrm rot="10800000">
            <a:off x="8989714" y="2985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7" name="Google Shape;807;p55"/>
          <p:cNvSpPr/>
          <p:nvPr/>
        </p:nvSpPr>
        <p:spPr>
          <a:xfrm rot="-9367883" flipH="1">
            <a:off x="8397374" y="-505719"/>
            <a:ext cx="4205268" cy="14948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8" name="Google Shape;808;p55"/>
          <p:cNvSpPr/>
          <p:nvPr/>
        </p:nvSpPr>
        <p:spPr>
          <a:xfrm rot="-9944222">
            <a:off x="8510593" y="-447851"/>
            <a:ext cx="4807155" cy="1593004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09" name="Google Shape;809;p55"/>
          <p:cNvSpPr/>
          <p:nvPr/>
        </p:nvSpPr>
        <p:spPr>
          <a:xfrm rot="5400000">
            <a:off x="10762241" y="1037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10" name="Google Shape;810;p55"/>
          <p:cNvSpPr/>
          <p:nvPr/>
        </p:nvSpPr>
        <p:spPr>
          <a:xfrm rot="5400000">
            <a:off x="8006592" y="64848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11" name="Google Shape;811;p55"/>
          <p:cNvSpPr/>
          <p:nvPr/>
        </p:nvSpPr>
        <p:spPr>
          <a:xfrm rot="-5400000">
            <a:off x="9886475" y="833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12" name="Google Shape;812;p55"/>
          <p:cNvSpPr/>
          <p:nvPr/>
        </p:nvSpPr>
        <p:spPr>
          <a:xfrm rot="5400000">
            <a:off x="7131641" y="56385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76628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851750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56"/>
          <p:cNvSpPr txBox="1">
            <a:spLocks noGrp="1"/>
          </p:cNvSpPr>
          <p:nvPr>
            <p:ph type="title"/>
          </p:nvPr>
        </p:nvSpPr>
        <p:spPr>
          <a:xfrm>
            <a:off x="3591800" y="484367"/>
            <a:ext cx="500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56"/>
          <p:cNvSpPr txBox="1">
            <a:spLocks noGrp="1"/>
          </p:cNvSpPr>
          <p:nvPr>
            <p:ph type="subTitle" idx="1"/>
          </p:nvPr>
        </p:nvSpPr>
        <p:spPr>
          <a:xfrm>
            <a:off x="6207803" y="1886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16" name="Google Shape;816;p56"/>
          <p:cNvSpPr txBox="1">
            <a:spLocks noGrp="1"/>
          </p:cNvSpPr>
          <p:nvPr>
            <p:ph type="subTitle" idx="2"/>
          </p:nvPr>
        </p:nvSpPr>
        <p:spPr>
          <a:xfrm>
            <a:off x="6611301" y="2312033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56"/>
          <p:cNvSpPr txBox="1">
            <a:spLocks noGrp="1"/>
          </p:cNvSpPr>
          <p:nvPr>
            <p:ph type="subTitle" idx="3"/>
          </p:nvPr>
        </p:nvSpPr>
        <p:spPr>
          <a:xfrm>
            <a:off x="1923784" y="1886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18" name="Google Shape;818;p56"/>
          <p:cNvSpPr txBox="1">
            <a:spLocks noGrp="1"/>
          </p:cNvSpPr>
          <p:nvPr>
            <p:ph type="subTitle" idx="4"/>
          </p:nvPr>
        </p:nvSpPr>
        <p:spPr>
          <a:xfrm>
            <a:off x="2327584" y="2312033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56"/>
          <p:cNvSpPr txBox="1">
            <a:spLocks noGrp="1"/>
          </p:cNvSpPr>
          <p:nvPr>
            <p:ph type="subTitle" idx="5"/>
          </p:nvPr>
        </p:nvSpPr>
        <p:spPr>
          <a:xfrm>
            <a:off x="6207749" y="4213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20" name="Google Shape;820;p56"/>
          <p:cNvSpPr txBox="1">
            <a:spLocks noGrp="1"/>
          </p:cNvSpPr>
          <p:nvPr>
            <p:ph type="subTitle" idx="6"/>
          </p:nvPr>
        </p:nvSpPr>
        <p:spPr>
          <a:xfrm>
            <a:off x="6611301" y="4639032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1" name="Google Shape;821;p56"/>
          <p:cNvSpPr txBox="1">
            <a:spLocks noGrp="1"/>
          </p:cNvSpPr>
          <p:nvPr>
            <p:ph type="subTitle" idx="7"/>
          </p:nvPr>
        </p:nvSpPr>
        <p:spPr>
          <a:xfrm>
            <a:off x="1923784" y="4213533"/>
            <a:ext cx="40604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22" name="Google Shape;822;p56"/>
          <p:cNvSpPr txBox="1">
            <a:spLocks noGrp="1"/>
          </p:cNvSpPr>
          <p:nvPr>
            <p:ph type="subTitle" idx="8"/>
          </p:nvPr>
        </p:nvSpPr>
        <p:spPr>
          <a:xfrm>
            <a:off x="2327584" y="4639032"/>
            <a:ext cx="3253200" cy="1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3" name="Google Shape;823;p56"/>
          <p:cNvSpPr/>
          <p:nvPr/>
        </p:nvSpPr>
        <p:spPr>
          <a:xfrm rot="-5532439" flipH="1">
            <a:off x="-2726736" y="3096232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4" name="Google Shape;824;p56"/>
          <p:cNvSpPr/>
          <p:nvPr/>
        </p:nvSpPr>
        <p:spPr>
          <a:xfrm rot="-5400000" flipH="1">
            <a:off x="-1110025" y="3768575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5" name="Google Shape;825;p56"/>
          <p:cNvSpPr/>
          <p:nvPr/>
        </p:nvSpPr>
        <p:spPr>
          <a:xfrm rot="5400000" flipH="1">
            <a:off x="-734683" y="4850699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6" name="Google Shape;826;p56"/>
          <p:cNvSpPr/>
          <p:nvPr/>
        </p:nvSpPr>
        <p:spPr>
          <a:xfrm rot="5400000" flipH="1">
            <a:off x="1467168" y="587724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7" name="Google Shape;827;p56"/>
          <p:cNvSpPr/>
          <p:nvPr/>
        </p:nvSpPr>
        <p:spPr>
          <a:xfrm rot="5400000" flipH="1">
            <a:off x="882601" y="487644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8" name="Google Shape;828;p56"/>
          <p:cNvSpPr/>
          <p:nvPr/>
        </p:nvSpPr>
        <p:spPr>
          <a:xfrm rot="5400000" flipH="1">
            <a:off x="420135" y="260084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29" name="Google Shape;829;p56"/>
          <p:cNvSpPr/>
          <p:nvPr/>
        </p:nvSpPr>
        <p:spPr>
          <a:xfrm rot="5400000" flipH="1">
            <a:off x="611001" y="33094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0" name="Google Shape;830;p56"/>
          <p:cNvSpPr/>
          <p:nvPr/>
        </p:nvSpPr>
        <p:spPr>
          <a:xfrm rot="5267561" flipH="1">
            <a:off x="8493765" y="2549425"/>
            <a:ext cx="6424955" cy="1041291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1" name="Google Shape;831;p56"/>
          <p:cNvSpPr/>
          <p:nvPr/>
        </p:nvSpPr>
        <p:spPr>
          <a:xfrm rot="5400000" flipH="1">
            <a:off x="10110506" y="1629753"/>
            <a:ext cx="3191505" cy="1288619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2" name="Google Shape;832;p56"/>
          <p:cNvSpPr/>
          <p:nvPr/>
        </p:nvSpPr>
        <p:spPr>
          <a:xfrm rot="-5400000" flipH="1">
            <a:off x="10130804" y="517380"/>
            <a:ext cx="2795864" cy="1318869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3" name="Google Shape;833;p56"/>
          <p:cNvSpPr/>
          <p:nvPr/>
        </p:nvSpPr>
        <p:spPr>
          <a:xfrm rot="-5400000" flipH="1">
            <a:off x="10593617" y="678099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4" name="Google Shape;834;p56"/>
          <p:cNvSpPr/>
          <p:nvPr/>
        </p:nvSpPr>
        <p:spPr>
          <a:xfrm rot="-5400000" flipH="1">
            <a:off x="11178184" y="167889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5" name="Google Shape;835;p56"/>
          <p:cNvSpPr/>
          <p:nvPr/>
        </p:nvSpPr>
        <p:spPr>
          <a:xfrm rot="-5400000" flipH="1">
            <a:off x="11640651" y="3954499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6" name="Google Shape;836;p56"/>
          <p:cNvSpPr/>
          <p:nvPr/>
        </p:nvSpPr>
        <p:spPr>
          <a:xfrm rot="-5400000" flipH="1">
            <a:off x="11362984" y="6137999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0933780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57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39" name="Google Shape;839;p57"/>
          <p:cNvSpPr txBox="1">
            <a:spLocks noGrp="1"/>
          </p:cNvSpPr>
          <p:nvPr>
            <p:ph type="title" idx="2"/>
          </p:nvPr>
        </p:nvSpPr>
        <p:spPr>
          <a:xfrm>
            <a:off x="794500" y="2419200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0" name="Google Shape;840;p57"/>
          <p:cNvSpPr txBox="1">
            <a:spLocks noGrp="1"/>
          </p:cNvSpPr>
          <p:nvPr>
            <p:ph type="subTitle" idx="1"/>
          </p:nvPr>
        </p:nvSpPr>
        <p:spPr>
          <a:xfrm>
            <a:off x="1088100" y="3042971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1" name="Google Shape;841;p57"/>
          <p:cNvSpPr txBox="1">
            <a:spLocks noGrp="1"/>
          </p:cNvSpPr>
          <p:nvPr>
            <p:ph type="title" idx="3"/>
          </p:nvPr>
        </p:nvSpPr>
        <p:spPr>
          <a:xfrm>
            <a:off x="7993133" y="2419200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2" name="Google Shape;842;p57"/>
          <p:cNvSpPr txBox="1">
            <a:spLocks noGrp="1"/>
          </p:cNvSpPr>
          <p:nvPr>
            <p:ph type="subTitle" idx="4"/>
          </p:nvPr>
        </p:nvSpPr>
        <p:spPr>
          <a:xfrm>
            <a:off x="7993133" y="3042972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3" name="Google Shape;843;p57"/>
          <p:cNvSpPr txBox="1">
            <a:spLocks noGrp="1"/>
          </p:cNvSpPr>
          <p:nvPr>
            <p:ph type="title" idx="5"/>
          </p:nvPr>
        </p:nvSpPr>
        <p:spPr>
          <a:xfrm>
            <a:off x="794500" y="4273733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4" name="Google Shape;844;p57"/>
          <p:cNvSpPr txBox="1">
            <a:spLocks noGrp="1"/>
          </p:cNvSpPr>
          <p:nvPr>
            <p:ph type="subTitle" idx="6"/>
          </p:nvPr>
        </p:nvSpPr>
        <p:spPr>
          <a:xfrm>
            <a:off x="1088100" y="4897504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5" name="Google Shape;845;p57"/>
          <p:cNvSpPr txBox="1">
            <a:spLocks noGrp="1"/>
          </p:cNvSpPr>
          <p:nvPr>
            <p:ph type="title" idx="7"/>
          </p:nvPr>
        </p:nvSpPr>
        <p:spPr>
          <a:xfrm>
            <a:off x="7993133" y="4273733"/>
            <a:ext cx="3390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46" name="Google Shape;846;p57"/>
          <p:cNvSpPr txBox="1">
            <a:spLocks noGrp="1"/>
          </p:cNvSpPr>
          <p:nvPr>
            <p:ph type="subTitle" idx="8"/>
          </p:nvPr>
        </p:nvSpPr>
        <p:spPr>
          <a:xfrm>
            <a:off x="7993133" y="4897503"/>
            <a:ext cx="3097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7" name="Google Shape;847;p57"/>
          <p:cNvSpPr/>
          <p:nvPr/>
        </p:nvSpPr>
        <p:spPr>
          <a:xfrm rot="10800000" flipH="1">
            <a:off x="50570" y="5832845"/>
            <a:ext cx="3340017" cy="1024987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48" name="Google Shape;848;p57"/>
          <p:cNvSpPr/>
          <p:nvPr/>
        </p:nvSpPr>
        <p:spPr>
          <a:xfrm flipH="1">
            <a:off x="8190315" y="1"/>
            <a:ext cx="3459660" cy="91268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49" name="Google Shape;849;p57"/>
          <p:cNvSpPr/>
          <p:nvPr/>
        </p:nvSpPr>
        <p:spPr>
          <a:xfrm>
            <a:off x="8843178" y="0"/>
            <a:ext cx="5039673" cy="1248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0" name="Google Shape;850;p57"/>
          <p:cNvSpPr/>
          <p:nvPr/>
        </p:nvSpPr>
        <p:spPr>
          <a:xfrm flipH="1">
            <a:off x="-7" y="5693134"/>
            <a:ext cx="2691040" cy="116507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1" name="Google Shape;851;p57"/>
          <p:cNvSpPr/>
          <p:nvPr/>
        </p:nvSpPr>
        <p:spPr>
          <a:xfrm>
            <a:off x="-1" y="5693048"/>
            <a:ext cx="2290565" cy="116479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2" name="Google Shape;852;p57"/>
          <p:cNvSpPr/>
          <p:nvPr/>
        </p:nvSpPr>
        <p:spPr>
          <a:xfrm flipH="1">
            <a:off x="9283203" y="0"/>
            <a:ext cx="3459768" cy="1096317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3" name="Google Shape;853;p57"/>
          <p:cNvSpPr/>
          <p:nvPr/>
        </p:nvSpPr>
        <p:spPr>
          <a:xfrm rot="5400000">
            <a:off x="11831908" y="13715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4" name="Google Shape;854;p57"/>
          <p:cNvSpPr/>
          <p:nvPr/>
        </p:nvSpPr>
        <p:spPr>
          <a:xfrm rot="5400000">
            <a:off x="1319392" y="62797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5" name="Google Shape;855;p57"/>
          <p:cNvSpPr/>
          <p:nvPr/>
        </p:nvSpPr>
        <p:spPr>
          <a:xfrm rot="-5400000">
            <a:off x="10911208" y="10731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56" name="Google Shape;856;p57"/>
          <p:cNvSpPr/>
          <p:nvPr/>
        </p:nvSpPr>
        <p:spPr>
          <a:xfrm rot="5400000">
            <a:off x="444441" y="5433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34222743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 and three columns 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58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59" name="Google Shape;859;p58"/>
          <p:cNvSpPr txBox="1">
            <a:spLocks noGrp="1"/>
          </p:cNvSpPr>
          <p:nvPr>
            <p:ph type="subTitle" idx="1"/>
          </p:nvPr>
        </p:nvSpPr>
        <p:spPr>
          <a:xfrm>
            <a:off x="4438609" y="3124733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0" name="Google Shape;860;p58"/>
          <p:cNvSpPr txBox="1">
            <a:spLocks noGrp="1"/>
          </p:cNvSpPr>
          <p:nvPr>
            <p:ph type="subTitle" idx="2"/>
          </p:nvPr>
        </p:nvSpPr>
        <p:spPr>
          <a:xfrm>
            <a:off x="4643609" y="3550233"/>
            <a:ext cx="290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58"/>
          <p:cNvSpPr txBox="1">
            <a:spLocks noGrp="1"/>
          </p:cNvSpPr>
          <p:nvPr>
            <p:ph type="subTitle" idx="3"/>
          </p:nvPr>
        </p:nvSpPr>
        <p:spPr>
          <a:xfrm>
            <a:off x="1055751" y="3124733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2" name="Google Shape;862;p58"/>
          <p:cNvSpPr txBox="1">
            <a:spLocks noGrp="1"/>
          </p:cNvSpPr>
          <p:nvPr>
            <p:ph type="subTitle" idx="4"/>
          </p:nvPr>
        </p:nvSpPr>
        <p:spPr>
          <a:xfrm>
            <a:off x="1260751" y="3550233"/>
            <a:ext cx="290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58"/>
          <p:cNvSpPr txBox="1">
            <a:spLocks noGrp="1"/>
          </p:cNvSpPr>
          <p:nvPr>
            <p:ph type="subTitle" idx="5"/>
          </p:nvPr>
        </p:nvSpPr>
        <p:spPr>
          <a:xfrm>
            <a:off x="7821433" y="3124733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4" name="Google Shape;864;p58"/>
          <p:cNvSpPr txBox="1">
            <a:spLocks noGrp="1"/>
          </p:cNvSpPr>
          <p:nvPr>
            <p:ph type="subTitle" idx="6"/>
          </p:nvPr>
        </p:nvSpPr>
        <p:spPr>
          <a:xfrm>
            <a:off x="8026433" y="3550233"/>
            <a:ext cx="290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58"/>
          <p:cNvSpPr/>
          <p:nvPr/>
        </p:nvSpPr>
        <p:spPr>
          <a:xfrm rot="10800000">
            <a:off x="3375055" y="5647098"/>
            <a:ext cx="7238608" cy="1346469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6" name="Google Shape;866;p58"/>
          <p:cNvSpPr/>
          <p:nvPr/>
        </p:nvSpPr>
        <p:spPr>
          <a:xfrm rot="5400000">
            <a:off x="4145232" y="3805446"/>
            <a:ext cx="1923040" cy="4751756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7" name="Google Shape;867;p58"/>
          <p:cNvSpPr/>
          <p:nvPr/>
        </p:nvSpPr>
        <p:spPr>
          <a:xfrm>
            <a:off x="4910600" y="5894167"/>
            <a:ext cx="2842800" cy="164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8" name="Google Shape;868;p58"/>
          <p:cNvSpPr/>
          <p:nvPr/>
        </p:nvSpPr>
        <p:spPr>
          <a:xfrm rot="10800000" flipH="1">
            <a:off x="5291584" y="54290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69" name="Google Shape;869;p58"/>
          <p:cNvSpPr/>
          <p:nvPr/>
        </p:nvSpPr>
        <p:spPr>
          <a:xfrm rot="10800000" flipH="1">
            <a:off x="7895235" y="60722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0" name="Google Shape;870;p58"/>
          <p:cNvSpPr/>
          <p:nvPr/>
        </p:nvSpPr>
        <p:spPr>
          <a:xfrm rot="10800000" flipH="1">
            <a:off x="1689617" y="6028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1" name="Google Shape;871;p58"/>
          <p:cNvSpPr/>
          <p:nvPr/>
        </p:nvSpPr>
        <p:spPr>
          <a:xfrm rot="10800000" flipH="1">
            <a:off x="10800035" y="63372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2" name="Google Shape;872;p58"/>
          <p:cNvSpPr/>
          <p:nvPr/>
        </p:nvSpPr>
        <p:spPr>
          <a:xfrm rot="10800000" flipH="1">
            <a:off x="8674417" y="64687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3" name="Google Shape;873;p58"/>
          <p:cNvSpPr/>
          <p:nvPr/>
        </p:nvSpPr>
        <p:spPr>
          <a:xfrm rot="10800000" flipH="1">
            <a:off x="2647568" y="547231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87499193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59"/>
          <p:cNvSpPr/>
          <p:nvPr/>
        </p:nvSpPr>
        <p:spPr>
          <a:xfrm rot="-5911893" flipH="1">
            <a:off x="-477699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6" name="Google Shape;876;p59"/>
          <p:cNvSpPr/>
          <p:nvPr/>
        </p:nvSpPr>
        <p:spPr>
          <a:xfrm rot="-515846" flipH="1">
            <a:off x="-23533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7" name="Google Shape;877;p59"/>
          <p:cNvSpPr/>
          <p:nvPr/>
        </p:nvSpPr>
        <p:spPr>
          <a:xfrm flipH="1">
            <a:off x="-23840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78" name="Google Shape;878;p59"/>
          <p:cNvSpPr txBox="1">
            <a:spLocks noGrp="1"/>
          </p:cNvSpPr>
          <p:nvPr>
            <p:ph type="title"/>
          </p:nvPr>
        </p:nvSpPr>
        <p:spPr>
          <a:xfrm flipH="1">
            <a:off x="1857741" y="2700367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79" name="Google Shape;879;p59"/>
          <p:cNvSpPr txBox="1">
            <a:spLocks noGrp="1"/>
          </p:cNvSpPr>
          <p:nvPr>
            <p:ph type="subTitle" idx="1"/>
          </p:nvPr>
        </p:nvSpPr>
        <p:spPr>
          <a:xfrm flipH="1">
            <a:off x="1857741" y="3123264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880" name="Google Shape;880;p59"/>
          <p:cNvSpPr txBox="1">
            <a:spLocks noGrp="1"/>
          </p:cNvSpPr>
          <p:nvPr>
            <p:ph type="title" idx="2"/>
          </p:nvPr>
        </p:nvSpPr>
        <p:spPr>
          <a:xfrm flipH="1">
            <a:off x="4747816" y="4639200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81" name="Google Shape;881;p59"/>
          <p:cNvSpPr txBox="1">
            <a:spLocks noGrp="1"/>
          </p:cNvSpPr>
          <p:nvPr>
            <p:ph type="subTitle" idx="3"/>
          </p:nvPr>
        </p:nvSpPr>
        <p:spPr>
          <a:xfrm flipH="1">
            <a:off x="4747816" y="506209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882" name="Google Shape;882;p59"/>
          <p:cNvSpPr txBox="1">
            <a:spLocks noGrp="1"/>
          </p:cNvSpPr>
          <p:nvPr>
            <p:ph type="title" idx="4"/>
          </p:nvPr>
        </p:nvSpPr>
        <p:spPr>
          <a:xfrm flipH="1">
            <a:off x="7637859" y="2700351"/>
            <a:ext cx="2696400" cy="5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883" name="Google Shape;883;p59"/>
          <p:cNvSpPr txBox="1">
            <a:spLocks noGrp="1"/>
          </p:cNvSpPr>
          <p:nvPr>
            <p:ph type="subTitle" idx="5"/>
          </p:nvPr>
        </p:nvSpPr>
        <p:spPr>
          <a:xfrm flipH="1">
            <a:off x="7637859" y="3123247"/>
            <a:ext cx="2696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884" name="Google Shape;884;p59"/>
          <p:cNvSpPr/>
          <p:nvPr/>
        </p:nvSpPr>
        <p:spPr>
          <a:xfrm rot="4888107" flipH="1">
            <a:off x="1516172" y="5517983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5" name="Google Shape;885;p59"/>
          <p:cNvSpPr/>
          <p:nvPr/>
        </p:nvSpPr>
        <p:spPr>
          <a:xfrm rot="-9922098" flipH="1">
            <a:off x="-1619824" y="5796630"/>
            <a:ext cx="6478160" cy="131300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6" name="Google Shape;886;p59"/>
          <p:cNvSpPr/>
          <p:nvPr/>
        </p:nvSpPr>
        <p:spPr>
          <a:xfrm rot="-10346708" flipH="1">
            <a:off x="-1003189" y="5971483"/>
            <a:ext cx="6540965" cy="141340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7" name="Google Shape;887;p59"/>
          <p:cNvSpPr txBox="1">
            <a:spLocks noGrp="1"/>
          </p:cNvSpPr>
          <p:nvPr>
            <p:ph type="title" idx="6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88" name="Google Shape;888;p59"/>
          <p:cNvSpPr/>
          <p:nvPr/>
        </p:nvSpPr>
        <p:spPr>
          <a:xfrm rot="5400000">
            <a:off x="1595975" y="1125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89" name="Google Shape;889;p59"/>
          <p:cNvSpPr/>
          <p:nvPr/>
        </p:nvSpPr>
        <p:spPr>
          <a:xfrm rot="5400000">
            <a:off x="1594959" y="5956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90" name="Google Shape;890;p59"/>
          <p:cNvSpPr/>
          <p:nvPr/>
        </p:nvSpPr>
        <p:spPr>
          <a:xfrm rot="-5400000">
            <a:off x="720208" y="921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91" name="Google Shape;891;p59"/>
          <p:cNvSpPr/>
          <p:nvPr/>
        </p:nvSpPr>
        <p:spPr>
          <a:xfrm rot="5400000">
            <a:off x="720008" y="5109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79227532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60"/>
          <p:cNvSpPr txBox="1">
            <a:spLocks noGrp="1"/>
          </p:cNvSpPr>
          <p:nvPr>
            <p:ph type="title"/>
          </p:nvPr>
        </p:nvSpPr>
        <p:spPr>
          <a:xfrm>
            <a:off x="3429000" y="484367"/>
            <a:ext cx="533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94" name="Google Shape;894;p60"/>
          <p:cNvSpPr txBox="1">
            <a:spLocks noGrp="1"/>
          </p:cNvSpPr>
          <p:nvPr>
            <p:ph type="subTitle" idx="1"/>
          </p:nvPr>
        </p:nvSpPr>
        <p:spPr>
          <a:xfrm>
            <a:off x="6508808" y="4754800"/>
            <a:ext cx="2940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95" name="Google Shape;895;p60"/>
          <p:cNvSpPr txBox="1">
            <a:spLocks noGrp="1"/>
          </p:cNvSpPr>
          <p:nvPr>
            <p:ph type="subTitle" idx="2"/>
          </p:nvPr>
        </p:nvSpPr>
        <p:spPr>
          <a:xfrm>
            <a:off x="6320408" y="5148200"/>
            <a:ext cx="3317600" cy="8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60"/>
          <p:cNvSpPr txBox="1">
            <a:spLocks noGrp="1"/>
          </p:cNvSpPr>
          <p:nvPr>
            <p:ph type="subTitle" idx="3"/>
          </p:nvPr>
        </p:nvSpPr>
        <p:spPr>
          <a:xfrm>
            <a:off x="2685792" y="4754800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97" name="Google Shape;897;p60"/>
          <p:cNvSpPr txBox="1">
            <a:spLocks noGrp="1"/>
          </p:cNvSpPr>
          <p:nvPr>
            <p:ph type="subTitle" idx="4"/>
          </p:nvPr>
        </p:nvSpPr>
        <p:spPr>
          <a:xfrm>
            <a:off x="2553992" y="5148200"/>
            <a:ext cx="2940800" cy="8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60"/>
          <p:cNvSpPr/>
          <p:nvPr/>
        </p:nvSpPr>
        <p:spPr>
          <a:xfrm rot="-5400000">
            <a:off x="-916396" y="795506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99" name="Google Shape;899;p60"/>
          <p:cNvSpPr/>
          <p:nvPr/>
        </p:nvSpPr>
        <p:spPr>
          <a:xfrm rot="-5400000">
            <a:off x="-1709133" y="1512887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0" name="Google Shape;900;p60"/>
          <p:cNvSpPr/>
          <p:nvPr/>
        </p:nvSpPr>
        <p:spPr>
          <a:xfrm rot="5400000">
            <a:off x="622641" y="15943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1" name="Google Shape;901;p60"/>
          <p:cNvSpPr/>
          <p:nvPr/>
        </p:nvSpPr>
        <p:spPr>
          <a:xfrm rot="5400000">
            <a:off x="-659844" y="278259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2" name="Google Shape;902;p60"/>
          <p:cNvSpPr/>
          <p:nvPr/>
        </p:nvSpPr>
        <p:spPr>
          <a:xfrm rot="5400000">
            <a:off x="1238492" y="13322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3" name="Google Shape;903;p60"/>
          <p:cNvSpPr/>
          <p:nvPr/>
        </p:nvSpPr>
        <p:spPr>
          <a:xfrm rot="-5400000">
            <a:off x="359008" y="37896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4" name="Google Shape;904;p60"/>
          <p:cNvSpPr/>
          <p:nvPr/>
        </p:nvSpPr>
        <p:spPr>
          <a:xfrm rot="5400000">
            <a:off x="9450063" y="4348942"/>
            <a:ext cx="3747565" cy="1597404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5" name="Google Shape;905;p60"/>
          <p:cNvSpPr/>
          <p:nvPr/>
        </p:nvSpPr>
        <p:spPr>
          <a:xfrm rot="5400000">
            <a:off x="10176170" y="4226817"/>
            <a:ext cx="3814196" cy="100214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6" name="Google Shape;906;p60"/>
          <p:cNvSpPr/>
          <p:nvPr/>
        </p:nvSpPr>
        <p:spPr>
          <a:xfrm rot="-5400000">
            <a:off x="11440592" y="49295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7" name="Google Shape;907;p60"/>
          <p:cNvSpPr/>
          <p:nvPr/>
        </p:nvSpPr>
        <p:spPr>
          <a:xfrm rot="-5400000">
            <a:off x="10286931" y="5058245"/>
            <a:ext cx="2654147" cy="1405347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8" name="Google Shape;908;p60"/>
          <p:cNvSpPr/>
          <p:nvPr/>
        </p:nvSpPr>
        <p:spPr>
          <a:xfrm rot="-5400000">
            <a:off x="10911541" y="52779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09" name="Google Shape;909;p60"/>
          <p:cNvSpPr/>
          <p:nvPr/>
        </p:nvSpPr>
        <p:spPr>
          <a:xfrm rot="5400000">
            <a:off x="11791025" y="28205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0" name="Google Shape;910;p60"/>
          <p:cNvSpPr/>
          <p:nvPr/>
        </p:nvSpPr>
        <p:spPr>
          <a:xfrm rot="-5400000">
            <a:off x="10054859" y="62412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1" name="Google Shape;911;p60"/>
          <p:cNvSpPr/>
          <p:nvPr/>
        </p:nvSpPr>
        <p:spPr>
          <a:xfrm rot="5400000">
            <a:off x="2008375" y="2826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5883305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61"/>
          <p:cNvSpPr txBox="1">
            <a:spLocks noGrp="1"/>
          </p:cNvSpPr>
          <p:nvPr>
            <p:ph type="title"/>
          </p:nvPr>
        </p:nvSpPr>
        <p:spPr>
          <a:xfrm>
            <a:off x="3506600" y="1319033"/>
            <a:ext cx="5178800" cy="12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6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14" name="Google Shape;914;p61"/>
          <p:cNvSpPr txBox="1">
            <a:spLocks noGrp="1"/>
          </p:cNvSpPr>
          <p:nvPr>
            <p:ph type="subTitle" idx="1"/>
          </p:nvPr>
        </p:nvSpPr>
        <p:spPr>
          <a:xfrm>
            <a:off x="4058153" y="2359484"/>
            <a:ext cx="4089200" cy="14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5" name="Google Shape;915;p61"/>
          <p:cNvSpPr txBox="1">
            <a:spLocks noGrp="1"/>
          </p:cNvSpPr>
          <p:nvPr>
            <p:ph type="subTitle" idx="2"/>
          </p:nvPr>
        </p:nvSpPr>
        <p:spPr>
          <a:xfrm>
            <a:off x="3569187" y="5168667"/>
            <a:ext cx="50536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67">
                <a:solidFill>
                  <a:schemeClr val="dk1"/>
                </a:solidFill>
              </a:defRPr>
            </a:lvl1pPr>
            <a:lvl2pPr lvl="1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6" name="Google Shape;916;p61"/>
          <p:cNvSpPr txBox="1"/>
          <p:nvPr/>
        </p:nvSpPr>
        <p:spPr>
          <a:xfrm>
            <a:off x="3899187" y="4361051"/>
            <a:ext cx="4393600" cy="9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</a:t>
            </a: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This presentation template was created by</a:t>
            </a:r>
            <a:r>
              <a:rPr lang="en" sz="1467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7" name="Google Shape;917;p61"/>
          <p:cNvSpPr/>
          <p:nvPr/>
        </p:nvSpPr>
        <p:spPr>
          <a:xfrm rot="-5538951">
            <a:off x="-3432716" y="1373291"/>
            <a:ext cx="8510679" cy="1768005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8" name="Google Shape;918;p61"/>
          <p:cNvSpPr/>
          <p:nvPr/>
        </p:nvSpPr>
        <p:spPr>
          <a:xfrm rot="5400000" flipH="1">
            <a:off x="-1421008" y="3655685"/>
            <a:ext cx="4797367" cy="2049775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19" name="Google Shape;919;p61"/>
          <p:cNvSpPr/>
          <p:nvPr/>
        </p:nvSpPr>
        <p:spPr>
          <a:xfrm rot="5400000" flipH="1">
            <a:off x="-836683" y="5184206"/>
            <a:ext cx="2698400" cy="1428633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0" name="Google Shape;920;p61"/>
          <p:cNvSpPr/>
          <p:nvPr/>
        </p:nvSpPr>
        <p:spPr>
          <a:xfrm>
            <a:off x="1029067" y="36766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1" name="Google Shape;921;p61"/>
          <p:cNvSpPr/>
          <p:nvPr/>
        </p:nvSpPr>
        <p:spPr>
          <a:xfrm>
            <a:off x="2071067" y="46034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2" name="Google Shape;922;p61"/>
          <p:cNvSpPr/>
          <p:nvPr/>
        </p:nvSpPr>
        <p:spPr>
          <a:xfrm>
            <a:off x="1072467" y="14017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3" name="Google Shape;923;p61"/>
          <p:cNvSpPr/>
          <p:nvPr/>
        </p:nvSpPr>
        <p:spPr>
          <a:xfrm>
            <a:off x="1559533" y="47350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24" name="Google Shape;924;p61"/>
          <p:cNvSpPr/>
          <p:nvPr/>
        </p:nvSpPr>
        <p:spPr>
          <a:xfrm>
            <a:off x="501984" y="9558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grpSp>
        <p:nvGrpSpPr>
          <p:cNvPr id="925" name="Google Shape;925;p61"/>
          <p:cNvGrpSpPr/>
          <p:nvPr/>
        </p:nvGrpSpPr>
        <p:grpSpPr>
          <a:xfrm rot="10800000">
            <a:off x="10261125" y="-297584"/>
            <a:ext cx="2235171" cy="9278023"/>
            <a:chOff x="-174456" y="-1522725"/>
            <a:chExt cx="1676378" cy="6958517"/>
          </a:xfrm>
        </p:grpSpPr>
        <p:sp>
          <p:nvSpPr>
            <p:cNvPr id="926" name="Google Shape;926;p61"/>
            <p:cNvSpPr/>
            <p:nvPr/>
          </p:nvSpPr>
          <p:spPr>
            <a:xfrm rot="-5538951">
              <a:off x="-2574537" y="1029968"/>
              <a:ext cx="6383009" cy="1326004"/>
            </a:xfrm>
            <a:custGeom>
              <a:avLst/>
              <a:gdLst/>
              <a:ahLst/>
              <a:cxnLst/>
              <a:rect l="l" t="t" r="r" b="b"/>
              <a:pathLst>
                <a:path w="79484" h="14785" extrusionOk="0">
                  <a:moveTo>
                    <a:pt x="64823" y="0"/>
                  </a:moveTo>
                  <a:cubicBezTo>
                    <a:pt x="56730" y="0"/>
                    <a:pt x="48629" y="357"/>
                    <a:pt x="40537" y="566"/>
                  </a:cubicBezTo>
                  <a:cubicBezTo>
                    <a:pt x="32882" y="767"/>
                    <a:pt x="25204" y="856"/>
                    <a:pt x="17548" y="856"/>
                  </a:cubicBezTo>
                  <a:lnTo>
                    <a:pt x="6188" y="856"/>
                  </a:lnTo>
                  <a:cubicBezTo>
                    <a:pt x="5806" y="856"/>
                    <a:pt x="5327" y="841"/>
                    <a:pt x="4808" y="841"/>
                  </a:cubicBezTo>
                  <a:cubicBezTo>
                    <a:pt x="2720" y="841"/>
                    <a:pt x="0" y="1085"/>
                    <a:pt x="519" y="3534"/>
                  </a:cubicBezTo>
                  <a:cubicBezTo>
                    <a:pt x="1166" y="6614"/>
                    <a:pt x="4269" y="9560"/>
                    <a:pt x="6746" y="11190"/>
                  </a:cubicBezTo>
                  <a:cubicBezTo>
                    <a:pt x="10540" y="13712"/>
                    <a:pt x="15160" y="14738"/>
                    <a:pt x="19713" y="14783"/>
                  </a:cubicBezTo>
                  <a:cubicBezTo>
                    <a:pt x="19807" y="14784"/>
                    <a:pt x="19901" y="14784"/>
                    <a:pt x="19995" y="14784"/>
                  </a:cubicBezTo>
                  <a:cubicBezTo>
                    <a:pt x="22334" y="14784"/>
                    <a:pt x="24671" y="14518"/>
                    <a:pt x="26967" y="14024"/>
                  </a:cubicBezTo>
                  <a:cubicBezTo>
                    <a:pt x="29891" y="13377"/>
                    <a:pt x="32703" y="12350"/>
                    <a:pt x="35515" y="11324"/>
                  </a:cubicBezTo>
                  <a:cubicBezTo>
                    <a:pt x="42724" y="8712"/>
                    <a:pt x="50045" y="6235"/>
                    <a:pt x="57633" y="5141"/>
                  </a:cubicBezTo>
                  <a:cubicBezTo>
                    <a:pt x="61727" y="4546"/>
                    <a:pt x="65864" y="4360"/>
                    <a:pt x="70011" y="4360"/>
                  </a:cubicBezTo>
                  <a:cubicBezTo>
                    <a:pt x="73167" y="4360"/>
                    <a:pt x="76330" y="4468"/>
                    <a:pt x="79484" y="4583"/>
                  </a:cubicBezTo>
                  <a:cubicBezTo>
                    <a:pt x="79461" y="3222"/>
                    <a:pt x="79439" y="1860"/>
                    <a:pt x="79439" y="499"/>
                  </a:cubicBezTo>
                  <a:cubicBezTo>
                    <a:pt x="74572" y="130"/>
                    <a:pt x="69699" y="0"/>
                    <a:pt x="64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927" name="Google Shape;927;p61"/>
            <p:cNvSpPr/>
            <p:nvPr/>
          </p:nvSpPr>
          <p:spPr>
            <a:xfrm rot="5400000" flipH="1">
              <a:off x="-1065756" y="2741763"/>
              <a:ext cx="3598025" cy="1537331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928" name="Google Shape;928;p61"/>
            <p:cNvSpPr/>
            <p:nvPr/>
          </p:nvSpPr>
          <p:spPr>
            <a:xfrm rot="5400000" flipH="1">
              <a:off x="-627512" y="3888154"/>
              <a:ext cx="2023800" cy="1071475"/>
            </a:xfrm>
            <a:custGeom>
              <a:avLst/>
              <a:gdLst/>
              <a:ahLst/>
              <a:cxnLst/>
              <a:rect l="l" t="t" r="r" b="b"/>
              <a:pathLst>
                <a:path w="80952" h="42859" extrusionOk="0">
                  <a:moveTo>
                    <a:pt x="7027" y="1"/>
                  </a:moveTo>
                  <a:cubicBezTo>
                    <a:pt x="6872" y="1"/>
                    <a:pt x="6717" y="3"/>
                    <a:pt x="6562" y="7"/>
                  </a:cubicBezTo>
                  <a:cubicBezTo>
                    <a:pt x="4866" y="30"/>
                    <a:pt x="3192" y="387"/>
                    <a:pt x="1629" y="1056"/>
                  </a:cubicBezTo>
                  <a:cubicBezTo>
                    <a:pt x="0" y="1793"/>
                    <a:pt x="89" y="2418"/>
                    <a:pt x="335" y="4114"/>
                  </a:cubicBezTo>
                  <a:cubicBezTo>
                    <a:pt x="982" y="8332"/>
                    <a:pt x="1652" y="12528"/>
                    <a:pt x="2321" y="16724"/>
                  </a:cubicBezTo>
                  <a:lnTo>
                    <a:pt x="4241" y="29022"/>
                  </a:lnTo>
                  <a:cubicBezTo>
                    <a:pt x="4866" y="32972"/>
                    <a:pt x="6160" y="37347"/>
                    <a:pt x="6160" y="41342"/>
                  </a:cubicBezTo>
                  <a:cubicBezTo>
                    <a:pt x="6227" y="41676"/>
                    <a:pt x="6294" y="42056"/>
                    <a:pt x="6562" y="42257"/>
                  </a:cubicBezTo>
                  <a:cubicBezTo>
                    <a:pt x="6776" y="42374"/>
                    <a:pt x="7008" y="42440"/>
                    <a:pt x="7256" y="42440"/>
                  </a:cubicBezTo>
                  <a:cubicBezTo>
                    <a:pt x="7292" y="42440"/>
                    <a:pt x="7328" y="42438"/>
                    <a:pt x="7365" y="42435"/>
                  </a:cubicBezTo>
                  <a:cubicBezTo>
                    <a:pt x="18275" y="42693"/>
                    <a:pt x="29189" y="42859"/>
                    <a:pt x="40102" y="42859"/>
                  </a:cubicBezTo>
                  <a:cubicBezTo>
                    <a:pt x="53724" y="42859"/>
                    <a:pt x="67345" y="42601"/>
                    <a:pt x="80951" y="41944"/>
                  </a:cubicBezTo>
                  <a:cubicBezTo>
                    <a:pt x="71220" y="38596"/>
                    <a:pt x="61154" y="36409"/>
                    <a:pt x="50910" y="35450"/>
                  </a:cubicBezTo>
                  <a:cubicBezTo>
                    <a:pt x="46357" y="35003"/>
                    <a:pt x="41513" y="34735"/>
                    <a:pt x="37741" y="32124"/>
                  </a:cubicBezTo>
                  <a:cubicBezTo>
                    <a:pt x="33880" y="29423"/>
                    <a:pt x="31939" y="24781"/>
                    <a:pt x="30443" y="20317"/>
                  </a:cubicBezTo>
                  <a:cubicBezTo>
                    <a:pt x="28948" y="15854"/>
                    <a:pt x="27609" y="11144"/>
                    <a:pt x="24439" y="7663"/>
                  </a:cubicBezTo>
                  <a:cubicBezTo>
                    <a:pt x="22676" y="5743"/>
                    <a:pt x="20422" y="4315"/>
                    <a:pt x="18123" y="3087"/>
                  </a:cubicBezTo>
                  <a:cubicBezTo>
                    <a:pt x="14732" y="1327"/>
                    <a:pt x="10908" y="1"/>
                    <a:pt x="7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</p:grpSp>
      <p:sp>
        <p:nvSpPr>
          <p:cNvPr id="929" name="Google Shape;929;p61"/>
          <p:cNvSpPr/>
          <p:nvPr/>
        </p:nvSpPr>
        <p:spPr>
          <a:xfrm rot="10800000" flipH="1">
            <a:off x="10642200" y="3813900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0" name="Google Shape;930;p61"/>
          <p:cNvSpPr/>
          <p:nvPr/>
        </p:nvSpPr>
        <p:spPr>
          <a:xfrm rot="10800000" flipH="1">
            <a:off x="11109400" y="2633533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1" name="Google Shape;931;p61"/>
          <p:cNvSpPr/>
          <p:nvPr/>
        </p:nvSpPr>
        <p:spPr>
          <a:xfrm rot="10800000" flipH="1">
            <a:off x="10576600" y="57162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2" name="Google Shape;932;p61"/>
          <p:cNvSpPr/>
          <p:nvPr/>
        </p:nvSpPr>
        <p:spPr>
          <a:xfrm rot="10800000" flipH="1">
            <a:off x="10261133" y="23037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3" name="Google Shape;933;p61"/>
          <p:cNvSpPr/>
          <p:nvPr/>
        </p:nvSpPr>
        <p:spPr>
          <a:xfrm rot="10800000" flipH="1">
            <a:off x="11065984" y="59893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63396456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2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36" name="Google Shape;936;p62"/>
          <p:cNvSpPr txBox="1">
            <a:spLocks noGrp="1"/>
          </p:cNvSpPr>
          <p:nvPr>
            <p:ph type="subTitle" idx="1"/>
          </p:nvPr>
        </p:nvSpPr>
        <p:spPr>
          <a:xfrm>
            <a:off x="2820767" y="2047267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37" name="Google Shape;937;p62"/>
          <p:cNvSpPr txBox="1">
            <a:spLocks noGrp="1"/>
          </p:cNvSpPr>
          <p:nvPr>
            <p:ph type="subTitle" idx="2"/>
          </p:nvPr>
        </p:nvSpPr>
        <p:spPr>
          <a:xfrm>
            <a:off x="2688467" y="2860533"/>
            <a:ext cx="6815200" cy="2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8" name="Google Shape;938;p62"/>
          <p:cNvSpPr/>
          <p:nvPr/>
        </p:nvSpPr>
        <p:spPr>
          <a:xfrm flipH="1">
            <a:off x="-238056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9" name="Google Shape;939;p62"/>
          <p:cNvSpPr/>
          <p:nvPr/>
        </p:nvSpPr>
        <p:spPr>
          <a:xfrm rot="10800000" flipH="1">
            <a:off x="-371096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0" name="Google Shape;940;p62"/>
          <p:cNvSpPr/>
          <p:nvPr/>
        </p:nvSpPr>
        <p:spPr>
          <a:xfrm rot="-10484947">
            <a:off x="-979919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1" name="Google Shape;941;p62"/>
          <p:cNvSpPr/>
          <p:nvPr/>
        </p:nvSpPr>
        <p:spPr>
          <a:xfrm rot="10800000" flipH="1">
            <a:off x="2296317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2" name="Google Shape;942;p62"/>
          <p:cNvSpPr/>
          <p:nvPr/>
        </p:nvSpPr>
        <p:spPr>
          <a:xfrm rot="10800000" flipH="1">
            <a:off x="1109768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43" name="Google Shape;943;p62"/>
          <p:cNvSpPr/>
          <p:nvPr/>
        </p:nvSpPr>
        <p:spPr>
          <a:xfrm rot="10800000" flipH="1">
            <a:off x="82068" y="210924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83276096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3"/>
          <p:cNvSpPr txBox="1">
            <a:spLocks noGrp="1"/>
          </p:cNvSpPr>
          <p:nvPr>
            <p:ph type="title"/>
          </p:nvPr>
        </p:nvSpPr>
        <p:spPr>
          <a:xfrm>
            <a:off x="4141267" y="484367"/>
            <a:ext cx="3909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46" name="Google Shape;946;p63"/>
          <p:cNvSpPr txBox="1">
            <a:spLocks noGrp="1"/>
          </p:cNvSpPr>
          <p:nvPr>
            <p:ph type="subTitle" idx="1"/>
          </p:nvPr>
        </p:nvSpPr>
        <p:spPr>
          <a:xfrm>
            <a:off x="1013700" y="2047267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7" name="Google Shape;947;p63"/>
          <p:cNvSpPr txBox="1">
            <a:spLocks noGrp="1"/>
          </p:cNvSpPr>
          <p:nvPr>
            <p:ph type="subTitle" idx="2"/>
          </p:nvPr>
        </p:nvSpPr>
        <p:spPr>
          <a:xfrm>
            <a:off x="720000" y="2860533"/>
            <a:ext cx="5112000" cy="3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67732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8" name="Google Shape;948;p63"/>
          <p:cNvSpPr txBox="1">
            <a:spLocks noGrp="1"/>
          </p:cNvSpPr>
          <p:nvPr>
            <p:ph type="subTitle" idx="3"/>
          </p:nvPr>
        </p:nvSpPr>
        <p:spPr>
          <a:xfrm>
            <a:off x="6085600" y="2047267"/>
            <a:ext cx="26772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1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9" name="Google Shape;949;p63"/>
          <p:cNvSpPr txBox="1">
            <a:spLocks noGrp="1"/>
          </p:cNvSpPr>
          <p:nvPr>
            <p:ph type="subTitle" idx="4"/>
          </p:nvPr>
        </p:nvSpPr>
        <p:spPr>
          <a:xfrm>
            <a:off x="5920800" y="2860533"/>
            <a:ext cx="5112000" cy="3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67732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0" name="Google Shape;950;p63"/>
          <p:cNvSpPr/>
          <p:nvPr/>
        </p:nvSpPr>
        <p:spPr>
          <a:xfrm>
            <a:off x="8109436" y="-157720"/>
            <a:ext cx="4272457" cy="220151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1" name="Google Shape;951;p63"/>
          <p:cNvSpPr/>
          <p:nvPr/>
        </p:nvSpPr>
        <p:spPr>
          <a:xfrm rot="10800000">
            <a:off x="9287568" y="-96892"/>
            <a:ext cx="3227363" cy="137895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2" name="Google Shape;952;p63"/>
          <p:cNvSpPr/>
          <p:nvPr/>
        </p:nvSpPr>
        <p:spPr>
          <a:xfrm rot="10484947" flipH="1">
            <a:off x="10665847" y="-549076"/>
            <a:ext cx="2457908" cy="115904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3" name="Google Shape;953;p63"/>
          <p:cNvSpPr/>
          <p:nvPr/>
        </p:nvSpPr>
        <p:spPr>
          <a:xfrm rot="10800000">
            <a:off x="9629517" y="61099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4" name="Google Shape;954;p63"/>
          <p:cNvSpPr/>
          <p:nvPr/>
        </p:nvSpPr>
        <p:spPr>
          <a:xfrm rot="10800000">
            <a:off x="10902867" y="92954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5" name="Google Shape;955;p63"/>
          <p:cNvSpPr/>
          <p:nvPr/>
        </p:nvSpPr>
        <p:spPr>
          <a:xfrm rot="10800000">
            <a:off x="11930567" y="2109245"/>
            <a:ext cx="131200" cy="131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24726615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64"/>
          <p:cNvSpPr/>
          <p:nvPr/>
        </p:nvSpPr>
        <p:spPr>
          <a:xfrm rot="10800000">
            <a:off x="3001742" y="-170"/>
            <a:ext cx="5950497" cy="1413233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8" name="Google Shape;958;p64"/>
          <p:cNvSpPr/>
          <p:nvPr/>
        </p:nvSpPr>
        <p:spPr>
          <a:xfrm rot="10799504" flipH="1">
            <a:off x="-9000" y="708"/>
            <a:ext cx="12205687" cy="1083067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59" name="Google Shape;959;p64"/>
          <p:cNvSpPr/>
          <p:nvPr/>
        </p:nvSpPr>
        <p:spPr>
          <a:xfrm rot="-10799504">
            <a:off x="315" y="647"/>
            <a:ext cx="12205687" cy="11542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0" name="Google Shape;960;p64"/>
          <p:cNvSpPr/>
          <p:nvPr/>
        </p:nvSpPr>
        <p:spPr>
          <a:xfrm rot="-4555973" flipH="1">
            <a:off x="6545105" y="3542683"/>
            <a:ext cx="1942768" cy="6076588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1" name="Google Shape;961;p64"/>
          <p:cNvSpPr/>
          <p:nvPr/>
        </p:nvSpPr>
        <p:spPr>
          <a:xfrm rot="10800000" flipH="1">
            <a:off x="2" y="5924099"/>
            <a:ext cx="12205685" cy="1115660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2" name="Google Shape;962;p64"/>
          <p:cNvSpPr/>
          <p:nvPr/>
        </p:nvSpPr>
        <p:spPr>
          <a:xfrm rot="10800000" flipH="1">
            <a:off x="-9000" y="5822258"/>
            <a:ext cx="12215013" cy="122344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3" name="Google Shape;963;p64"/>
          <p:cNvSpPr/>
          <p:nvPr/>
        </p:nvSpPr>
        <p:spPr>
          <a:xfrm rot="5400000">
            <a:off x="10969041" y="56712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4" name="Google Shape;964;p64"/>
          <p:cNvSpPr/>
          <p:nvPr/>
        </p:nvSpPr>
        <p:spPr>
          <a:xfrm rot="5400000">
            <a:off x="3701292" y="58344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5" name="Google Shape;965;p64"/>
          <p:cNvSpPr/>
          <p:nvPr/>
        </p:nvSpPr>
        <p:spPr>
          <a:xfrm rot="-5400000">
            <a:off x="8709075" y="5539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6" name="Google Shape;966;p64"/>
          <p:cNvSpPr/>
          <p:nvPr/>
        </p:nvSpPr>
        <p:spPr>
          <a:xfrm rot="5400000">
            <a:off x="561308" y="521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7" name="Google Shape;967;p64"/>
          <p:cNvSpPr/>
          <p:nvPr/>
        </p:nvSpPr>
        <p:spPr>
          <a:xfrm rot="5400000">
            <a:off x="9644275" y="10888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8" name="Google Shape;968;p64"/>
          <p:cNvSpPr/>
          <p:nvPr/>
        </p:nvSpPr>
        <p:spPr>
          <a:xfrm rot="5400000">
            <a:off x="7841359" y="955392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69" name="Google Shape;969;p64"/>
          <p:cNvSpPr/>
          <p:nvPr/>
        </p:nvSpPr>
        <p:spPr>
          <a:xfrm rot="5400000">
            <a:off x="3362108" y="8854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64032740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65"/>
          <p:cNvSpPr/>
          <p:nvPr/>
        </p:nvSpPr>
        <p:spPr>
          <a:xfrm rot="10800000" flipH="1">
            <a:off x="1608049" y="5881165"/>
            <a:ext cx="5249311" cy="977032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2" name="Google Shape;972;p65"/>
          <p:cNvSpPr/>
          <p:nvPr/>
        </p:nvSpPr>
        <p:spPr>
          <a:xfrm flipH="1">
            <a:off x="5252850" y="132"/>
            <a:ext cx="6835569" cy="1727905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3" name="Google Shape;973;p65"/>
          <p:cNvSpPr/>
          <p:nvPr/>
        </p:nvSpPr>
        <p:spPr>
          <a:xfrm rot="10800000">
            <a:off x="-1832684" y="5522235"/>
            <a:ext cx="7646707" cy="1335963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4" name="Google Shape;974;p65"/>
          <p:cNvSpPr/>
          <p:nvPr/>
        </p:nvSpPr>
        <p:spPr>
          <a:xfrm rot="10800000" flipH="1">
            <a:off x="6684612" y="273"/>
            <a:ext cx="5507776" cy="196378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5" name="Google Shape;975;p65"/>
          <p:cNvSpPr/>
          <p:nvPr/>
        </p:nvSpPr>
        <p:spPr>
          <a:xfrm rot="10800000">
            <a:off x="7505048" y="653"/>
            <a:ext cx="4686864" cy="196354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6" name="Google Shape;976;p65"/>
          <p:cNvSpPr/>
          <p:nvPr/>
        </p:nvSpPr>
        <p:spPr>
          <a:xfrm rot="10800000" flipH="1">
            <a:off x="-102874" y="5684627"/>
            <a:ext cx="5249473" cy="1173572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7" name="Google Shape;977;p65"/>
          <p:cNvSpPr/>
          <p:nvPr/>
        </p:nvSpPr>
        <p:spPr>
          <a:xfrm>
            <a:off x="2611000" y="54293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8" name="Google Shape;978;p65"/>
          <p:cNvSpPr/>
          <p:nvPr/>
        </p:nvSpPr>
        <p:spPr>
          <a:xfrm>
            <a:off x="380400" y="5140833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79" name="Google Shape;979;p65"/>
          <p:cNvSpPr/>
          <p:nvPr/>
        </p:nvSpPr>
        <p:spPr>
          <a:xfrm>
            <a:off x="6030400" y="65236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0" name="Google Shape;980;p65"/>
          <p:cNvSpPr/>
          <p:nvPr/>
        </p:nvSpPr>
        <p:spPr>
          <a:xfrm rot="10800000" flipH="1">
            <a:off x="8485033" y="15100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1" name="Google Shape;981;p65"/>
          <p:cNvSpPr/>
          <p:nvPr/>
        </p:nvSpPr>
        <p:spPr>
          <a:xfrm rot="10800000" flipH="1">
            <a:off x="11028533" y="1788667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2" name="Google Shape;982;p65"/>
          <p:cNvSpPr/>
          <p:nvPr/>
        </p:nvSpPr>
        <p:spPr>
          <a:xfrm rot="10800000" flipH="1">
            <a:off x="5814033" y="4311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270927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539417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66"/>
          <p:cNvSpPr/>
          <p:nvPr/>
        </p:nvSpPr>
        <p:spPr>
          <a:xfrm rot="-5400000" flipH="1">
            <a:off x="9400336" y="3433882"/>
            <a:ext cx="3257661" cy="125332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5" name="Google Shape;985;p66"/>
          <p:cNvSpPr/>
          <p:nvPr/>
        </p:nvSpPr>
        <p:spPr>
          <a:xfrm rot="-5399497">
            <a:off x="8433908" y="2268263"/>
            <a:ext cx="6020449" cy="1494891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6" name="Google Shape;986;p66"/>
          <p:cNvSpPr/>
          <p:nvPr/>
        </p:nvSpPr>
        <p:spPr>
          <a:xfrm rot="-5400440" flipH="1">
            <a:off x="7953905" y="2632402"/>
            <a:ext cx="6882276" cy="1593068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7" name="Google Shape;987;p66"/>
          <p:cNvSpPr/>
          <p:nvPr/>
        </p:nvSpPr>
        <p:spPr>
          <a:xfrm rot="-5400000">
            <a:off x="-2389124" y="2415796"/>
            <a:ext cx="6836563" cy="2058315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8" name="Google Shape;988;p66"/>
          <p:cNvSpPr/>
          <p:nvPr/>
        </p:nvSpPr>
        <p:spPr>
          <a:xfrm rot="-5400000">
            <a:off x="-2568567" y="2574199"/>
            <a:ext cx="6857603" cy="172046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89" name="Google Shape;989;p66"/>
          <p:cNvSpPr/>
          <p:nvPr/>
        </p:nvSpPr>
        <p:spPr>
          <a:xfrm rot="-5400000" flipH="1">
            <a:off x="-2503369" y="2508854"/>
            <a:ext cx="6857783" cy="185104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0" name="Google Shape;990;p66"/>
          <p:cNvSpPr/>
          <p:nvPr/>
        </p:nvSpPr>
        <p:spPr>
          <a:xfrm>
            <a:off x="1472733" y="36137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1" name="Google Shape;991;p66"/>
          <p:cNvSpPr/>
          <p:nvPr/>
        </p:nvSpPr>
        <p:spPr>
          <a:xfrm>
            <a:off x="2071067" y="4603400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2" name="Google Shape;992;p66"/>
          <p:cNvSpPr/>
          <p:nvPr/>
        </p:nvSpPr>
        <p:spPr>
          <a:xfrm>
            <a:off x="1072467" y="14017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3" name="Google Shape;993;p66"/>
          <p:cNvSpPr/>
          <p:nvPr/>
        </p:nvSpPr>
        <p:spPr>
          <a:xfrm>
            <a:off x="1559533" y="55577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4" name="Google Shape;994;p66"/>
          <p:cNvSpPr/>
          <p:nvPr/>
        </p:nvSpPr>
        <p:spPr>
          <a:xfrm>
            <a:off x="2027651" y="955867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5" name="Google Shape;995;p66"/>
          <p:cNvSpPr/>
          <p:nvPr/>
        </p:nvSpPr>
        <p:spPr>
          <a:xfrm rot="10800000" flipH="1">
            <a:off x="11109400" y="2633533"/>
            <a:ext cx="131200" cy="131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6" name="Google Shape;996;p66"/>
          <p:cNvSpPr/>
          <p:nvPr/>
        </p:nvSpPr>
        <p:spPr>
          <a:xfrm rot="10800000" flipH="1">
            <a:off x="10261133" y="1341967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97" name="Google Shape;997;p66"/>
          <p:cNvSpPr/>
          <p:nvPr/>
        </p:nvSpPr>
        <p:spPr>
          <a:xfrm rot="10800000" flipH="1">
            <a:off x="10392317" y="5989333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6278058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7"/>
          <p:cNvSpPr/>
          <p:nvPr/>
        </p:nvSpPr>
        <p:spPr>
          <a:xfrm rot="-5911893" flipH="1">
            <a:off x="-477699" y="-1010200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0" name="Google Shape;1000;p67"/>
          <p:cNvSpPr/>
          <p:nvPr/>
        </p:nvSpPr>
        <p:spPr>
          <a:xfrm rot="-515846" flipH="1">
            <a:off x="-2353327" y="-428186"/>
            <a:ext cx="6478336" cy="131299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1" name="Google Shape;1001;p67"/>
          <p:cNvSpPr/>
          <p:nvPr/>
        </p:nvSpPr>
        <p:spPr>
          <a:xfrm flipH="1">
            <a:off x="-2384081" y="-416253"/>
            <a:ext cx="6541460" cy="141343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2" name="Google Shape;1002;p67"/>
          <p:cNvSpPr/>
          <p:nvPr/>
        </p:nvSpPr>
        <p:spPr>
          <a:xfrm rot="4888107" flipH="1">
            <a:off x="1516172" y="5517983"/>
            <a:ext cx="2239713" cy="2718752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3" name="Google Shape;1003;p67"/>
          <p:cNvSpPr/>
          <p:nvPr/>
        </p:nvSpPr>
        <p:spPr>
          <a:xfrm rot="-9922098" flipH="1">
            <a:off x="-1619824" y="5796630"/>
            <a:ext cx="6478160" cy="131300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4" name="Google Shape;1004;p67"/>
          <p:cNvSpPr/>
          <p:nvPr/>
        </p:nvSpPr>
        <p:spPr>
          <a:xfrm rot="-10346708" flipH="1">
            <a:off x="-1003189" y="5971483"/>
            <a:ext cx="6540965" cy="1413405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5" name="Google Shape;1005;p67"/>
          <p:cNvSpPr/>
          <p:nvPr/>
        </p:nvSpPr>
        <p:spPr>
          <a:xfrm rot="5400000">
            <a:off x="1595975" y="1125408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6" name="Google Shape;1006;p67"/>
          <p:cNvSpPr/>
          <p:nvPr/>
        </p:nvSpPr>
        <p:spPr>
          <a:xfrm rot="5400000">
            <a:off x="1594959" y="59562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7" name="Google Shape;1007;p67"/>
          <p:cNvSpPr/>
          <p:nvPr/>
        </p:nvSpPr>
        <p:spPr>
          <a:xfrm rot="-5400000">
            <a:off x="720208" y="9218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08" name="Google Shape;1008;p67"/>
          <p:cNvSpPr/>
          <p:nvPr/>
        </p:nvSpPr>
        <p:spPr>
          <a:xfrm rot="5400000">
            <a:off x="720008" y="51098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4027029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68"/>
          <p:cNvSpPr/>
          <p:nvPr/>
        </p:nvSpPr>
        <p:spPr>
          <a:xfrm rot="10800000">
            <a:off x="5250017" y="5881165"/>
            <a:ext cx="5249311" cy="977032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1" name="Google Shape;1011;p68"/>
          <p:cNvSpPr/>
          <p:nvPr/>
        </p:nvSpPr>
        <p:spPr>
          <a:xfrm flipH="1">
            <a:off x="5252850" y="132"/>
            <a:ext cx="6835569" cy="1727905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2" name="Google Shape;1012;p68"/>
          <p:cNvSpPr/>
          <p:nvPr/>
        </p:nvSpPr>
        <p:spPr>
          <a:xfrm rot="10800000" flipH="1">
            <a:off x="6293352" y="5522235"/>
            <a:ext cx="7646707" cy="1335963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3" name="Google Shape;1013;p68"/>
          <p:cNvSpPr/>
          <p:nvPr/>
        </p:nvSpPr>
        <p:spPr>
          <a:xfrm rot="10800000" flipH="1">
            <a:off x="6684612" y="273"/>
            <a:ext cx="5507776" cy="1963783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4" name="Google Shape;1014;p68"/>
          <p:cNvSpPr/>
          <p:nvPr/>
        </p:nvSpPr>
        <p:spPr>
          <a:xfrm rot="10800000">
            <a:off x="7505048" y="653"/>
            <a:ext cx="4686864" cy="196354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5" name="Google Shape;1015;p68"/>
          <p:cNvSpPr/>
          <p:nvPr/>
        </p:nvSpPr>
        <p:spPr>
          <a:xfrm rot="10800000">
            <a:off x="6960777" y="5684627"/>
            <a:ext cx="5249473" cy="1173572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6" name="Google Shape;1016;p68"/>
          <p:cNvSpPr/>
          <p:nvPr/>
        </p:nvSpPr>
        <p:spPr>
          <a:xfrm rot="5400000">
            <a:off x="8703808" y="5977741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7" name="Google Shape;1017;p68"/>
          <p:cNvSpPr/>
          <p:nvPr/>
        </p:nvSpPr>
        <p:spPr>
          <a:xfrm rot="5400000">
            <a:off x="7373625" y="1260325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8" name="Google Shape;1018;p68"/>
          <p:cNvSpPr/>
          <p:nvPr/>
        </p:nvSpPr>
        <p:spPr>
          <a:xfrm rot="-5400000">
            <a:off x="7828041" y="5774159"/>
            <a:ext cx="131200" cy="13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019" name="Google Shape;1019;p68"/>
          <p:cNvSpPr/>
          <p:nvPr/>
        </p:nvSpPr>
        <p:spPr>
          <a:xfrm rot="5400000">
            <a:off x="6498675" y="413975"/>
            <a:ext cx="218000" cy="218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946146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57420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38.xml"/><Relationship Id="rId34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64.xml"/><Relationship Id="rId50" Type="http://schemas.openxmlformats.org/officeDocument/2006/relationships/slideLayout" Target="../slideLayouts/slideLayout67.xml"/><Relationship Id="rId55" Type="http://schemas.openxmlformats.org/officeDocument/2006/relationships/slideLayout" Target="../slideLayouts/slideLayout72.xml"/><Relationship Id="rId6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9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28.xml"/><Relationship Id="rId24" Type="http://schemas.openxmlformats.org/officeDocument/2006/relationships/slideLayout" Target="../slideLayouts/slideLayout41.xml"/><Relationship Id="rId32" Type="http://schemas.openxmlformats.org/officeDocument/2006/relationships/slideLayout" Target="../slideLayouts/slideLayout49.xml"/><Relationship Id="rId37" Type="http://schemas.openxmlformats.org/officeDocument/2006/relationships/slideLayout" Target="../slideLayouts/slideLayout54.xml"/><Relationship Id="rId40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62.xml"/><Relationship Id="rId53" Type="http://schemas.openxmlformats.org/officeDocument/2006/relationships/slideLayout" Target="../slideLayouts/slideLayout70.xml"/><Relationship Id="rId58" Type="http://schemas.openxmlformats.org/officeDocument/2006/relationships/slideLayout" Target="../slideLayouts/slideLayout75.xml"/><Relationship Id="rId66" Type="http://schemas.openxmlformats.org/officeDocument/2006/relationships/theme" Target="../theme/theme2.xml"/><Relationship Id="rId5" Type="http://schemas.openxmlformats.org/officeDocument/2006/relationships/slideLayout" Target="../slideLayouts/slideLayout22.xml"/><Relationship Id="rId61" Type="http://schemas.openxmlformats.org/officeDocument/2006/relationships/slideLayout" Target="../slideLayouts/slideLayout78.xml"/><Relationship Id="rId1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44.xml"/><Relationship Id="rId30" Type="http://schemas.openxmlformats.org/officeDocument/2006/relationships/slideLayout" Target="../slideLayouts/slideLayout47.xml"/><Relationship Id="rId35" Type="http://schemas.openxmlformats.org/officeDocument/2006/relationships/slideLayout" Target="../slideLayouts/slideLayout52.xml"/><Relationship Id="rId43" Type="http://schemas.openxmlformats.org/officeDocument/2006/relationships/slideLayout" Target="../slideLayouts/slideLayout60.xml"/><Relationship Id="rId48" Type="http://schemas.openxmlformats.org/officeDocument/2006/relationships/slideLayout" Target="../slideLayouts/slideLayout65.xml"/><Relationship Id="rId56" Type="http://schemas.openxmlformats.org/officeDocument/2006/relationships/slideLayout" Target="../slideLayouts/slideLayout73.xml"/><Relationship Id="rId64" Type="http://schemas.openxmlformats.org/officeDocument/2006/relationships/slideLayout" Target="../slideLayouts/slideLayout81.xml"/><Relationship Id="rId8" Type="http://schemas.openxmlformats.org/officeDocument/2006/relationships/slideLayout" Target="../slideLayouts/slideLayout25.xml"/><Relationship Id="rId51" Type="http://schemas.openxmlformats.org/officeDocument/2006/relationships/slideLayout" Target="../slideLayouts/slideLayout68.xml"/><Relationship Id="rId3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5" Type="http://schemas.openxmlformats.org/officeDocument/2006/relationships/slideLayout" Target="../slideLayouts/slideLayout42.xml"/><Relationship Id="rId33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55.xml"/><Relationship Id="rId46" Type="http://schemas.openxmlformats.org/officeDocument/2006/relationships/slideLayout" Target="../slideLayouts/slideLayout63.xml"/><Relationship Id="rId59" Type="http://schemas.openxmlformats.org/officeDocument/2006/relationships/slideLayout" Target="../slideLayouts/slideLayout76.xml"/><Relationship Id="rId20" Type="http://schemas.openxmlformats.org/officeDocument/2006/relationships/slideLayout" Target="../slideLayouts/slideLayout37.xml"/><Relationship Id="rId41" Type="http://schemas.openxmlformats.org/officeDocument/2006/relationships/slideLayout" Target="../slideLayouts/slideLayout58.xml"/><Relationship Id="rId54" Type="http://schemas.openxmlformats.org/officeDocument/2006/relationships/slideLayout" Target="../slideLayouts/slideLayout71.xml"/><Relationship Id="rId6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5.xml"/><Relationship Id="rId36" Type="http://schemas.openxmlformats.org/officeDocument/2006/relationships/slideLayout" Target="../slideLayouts/slideLayout53.xml"/><Relationship Id="rId49" Type="http://schemas.openxmlformats.org/officeDocument/2006/relationships/slideLayout" Target="../slideLayouts/slideLayout66.xml"/><Relationship Id="rId57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27.xml"/><Relationship Id="rId31" Type="http://schemas.openxmlformats.org/officeDocument/2006/relationships/slideLayout" Target="../slideLayouts/slideLayout48.xml"/><Relationship Id="rId44" Type="http://schemas.openxmlformats.org/officeDocument/2006/relationships/slideLayout" Target="../slideLayouts/slideLayout61.xml"/><Relationship Id="rId52" Type="http://schemas.openxmlformats.org/officeDocument/2006/relationships/slideLayout" Target="../slideLayouts/slideLayout69.xml"/><Relationship Id="rId60" Type="http://schemas.openxmlformats.org/officeDocument/2006/relationships/slideLayout" Target="../slideLayouts/slideLayout77.xml"/><Relationship Id="rId65" Type="http://schemas.openxmlformats.org/officeDocument/2006/relationships/slideLayout" Target="../slideLayouts/slideLayout82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E0818-7820-4213-8DF6-A73214E30DC5}" type="datetimeFigureOut">
              <a:rPr lang="ru-RU" smtClean="0"/>
              <a:t>17.01.2024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B3D53-6E35-457F-8B4C-E59F38BD25A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61718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536633"/>
            <a:ext cx="10752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731233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  <p:sldLayoutId id="2147483710" r:id="rId31"/>
    <p:sldLayoutId id="2147483711" r:id="rId32"/>
    <p:sldLayoutId id="2147483712" r:id="rId33"/>
    <p:sldLayoutId id="2147483713" r:id="rId34"/>
    <p:sldLayoutId id="2147483714" r:id="rId35"/>
    <p:sldLayoutId id="2147483715" r:id="rId36"/>
    <p:sldLayoutId id="2147483716" r:id="rId37"/>
    <p:sldLayoutId id="2147483717" r:id="rId38"/>
    <p:sldLayoutId id="2147483718" r:id="rId39"/>
    <p:sldLayoutId id="2147483719" r:id="rId40"/>
    <p:sldLayoutId id="2147483720" r:id="rId41"/>
    <p:sldLayoutId id="2147483721" r:id="rId42"/>
    <p:sldLayoutId id="2147483722" r:id="rId43"/>
    <p:sldLayoutId id="2147483723" r:id="rId44"/>
    <p:sldLayoutId id="2147483724" r:id="rId45"/>
    <p:sldLayoutId id="2147483725" r:id="rId46"/>
    <p:sldLayoutId id="2147483726" r:id="rId47"/>
    <p:sldLayoutId id="2147483727" r:id="rId48"/>
    <p:sldLayoutId id="2147483728" r:id="rId49"/>
    <p:sldLayoutId id="2147483729" r:id="rId50"/>
    <p:sldLayoutId id="2147483730" r:id="rId51"/>
    <p:sldLayoutId id="2147483731" r:id="rId52"/>
    <p:sldLayoutId id="2147483732" r:id="rId53"/>
    <p:sldLayoutId id="2147483733" r:id="rId54"/>
    <p:sldLayoutId id="2147483734" r:id="rId55"/>
    <p:sldLayoutId id="2147483735" r:id="rId56"/>
    <p:sldLayoutId id="2147483736" r:id="rId57"/>
    <p:sldLayoutId id="2147483737" r:id="rId58"/>
    <p:sldLayoutId id="2147483738" r:id="rId59"/>
    <p:sldLayoutId id="2147483739" r:id="rId60"/>
    <p:sldLayoutId id="2147483740" r:id="rId61"/>
    <p:sldLayoutId id="2147483741" r:id="rId62"/>
    <p:sldLayoutId id="2147483742" r:id="rId63"/>
    <p:sldLayoutId id="2147483743" r:id="rId64"/>
    <p:sldLayoutId id="2147483744" r:id="rId6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>
            <a:spLocks noGrp="1"/>
          </p:cNvSpPr>
          <p:nvPr>
            <p:ph type="ctrTitle"/>
          </p:nvPr>
        </p:nvSpPr>
        <p:spPr>
          <a:xfrm>
            <a:off x="904600" y="1132734"/>
            <a:ext cx="10382800" cy="278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8800" dirty="0">
                <a:solidFill>
                  <a:schemeClr val="tx2"/>
                </a:solidFill>
              </a:rPr>
              <a:t>Crack Island</a:t>
            </a:r>
            <a:endParaRPr sz="8800" dirty="0">
              <a:solidFill>
                <a:schemeClr val="tx2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DAC2270-67EC-164C-81DD-EDD361159B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96800" y="3776092"/>
            <a:ext cx="5398400" cy="963866"/>
          </a:xfrm>
        </p:spPr>
        <p:txBody>
          <a:bodyPr/>
          <a:lstStyle/>
          <a:p>
            <a:r>
              <a:rPr lang="ru-RU" sz="2000" i="1" dirty="0">
                <a:solidFill>
                  <a:schemeClr val="accent2">
                    <a:lumMod val="50000"/>
                  </a:schemeClr>
                </a:solidFill>
              </a:rPr>
              <a:t>Выполнили: Зайнетдинов Денис, Назаренко Егор, Власов Александр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DD13DBB-E85F-95FA-EC04-C5DDBB836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4010" y="19050"/>
            <a:ext cx="1747989" cy="189547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B764FD0-DC97-1DF6-CA79-767E7F289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3475" y="4942693"/>
            <a:ext cx="2390775" cy="1915307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F684FAE-BA32-DB3B-DBAD-8670B76A6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9050"/>
            <a:ext cx="1747989" cy="1895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7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Идея проекта</a:t>
            </a:r>
            <a:br>
              <a:rPr lang="ru-RU" dirty="0"/>
            </a:br>
            <a:br>
              <a:rPr lang="ru-RU" dirty="0"/>
            </a:br>
            <a:endParaRPr dirty="0"/>
          </a:p>
        </p:txBody>
      </p:sp>
      <p:sp>
        <p:nvSpPr>
          <p:cNvPr id="1041" name="Google Shape;1041;p75"/>
          <p:cNvSpPr txBox="1">
            <a:spLocks noGrp="1"/>
          </p:cNvSpPr>
          <p:nvPr>
            <p:ph type="body" idx="1"/>
          </p:nvPr>
        </p:nvSpPr>
        <p:spPr>
          <a:xfrm>
            <a:off x="958400" y="1247967"/>
            <a:ext cx="10275200" cy="318943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just">
              <a:spcAft>
                <a:spcPts val="2133"/>
              </a:spcAft>
              <a:buNone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Crack Island –</a:t>
            </a: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 уникальная игра, полностью придуманная нашей командой. В этой игре основной задачей является защита господина Константина Игоревича от злющих монстров, </a:t>
            </a:r>
            <a:r>
              <a:rPr lang="ru-RU" sz="2400" dirty="0" err="1">
                <a:solidFill>
                  <a:schemeClr val="accent2">
                    <a:lumMod val="50000"/>
                  </a:schemeClr>
                </a:solidFill>
              </a:rPr>
              <a:t>креклингов</a:t>
            </a: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. Для этого нужно добывать ресурсы и отражать атаки. </a:t>
            </a:r>
            <a:endParaRPr lang="en-US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1026" name="Picture 2" descr="Villager Minecraft GIF - Villager Minecraft GIFs">
            <a:extLst>
              <a:ext uri="{FF2B5EF4-FFF2-40B4-BE49-F238E27FC236}">
                <a16:creationId xmlns:a16="http://schemas.microsoft.com/office/drawing/2014/main" id="{B198644F-FB14-6D80-7C8B-522D73A06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5857" y="4745420"/>
            <a:ext cx="2326143" cy="2093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7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Реализация (подкачала)</a:t>
            </a:r>
            <a:br>
              <a:rPr lang="ru-RU" dirty="0"/>
            </a:br>
            <a:br>
              <a:rPr lang="ru-RU" dirty="0"/>
            </a:br>
            <a:endParaRPr dirty="0"/>
          </a:p>
        </p:txBody>
      </p:sp>
      <p:sp>
        <p:nvSpPr>
          <p:cNvPr id="1041" name="Google Shape;1041;p75"/>
          <p:cNvSpPr txBox="1">
            <a:spLocks noGrp="1"/>
          </p:cNvSpPr>
          <p:nvPr>
            <p:ph type="body" idx="1"/>
          </p:nvPr>
        </p:nvSpPr>
        <p:spPr>
          <a:xfrm>
            <a:off x="720000" y="1247967"/>
            <a:ext cx="10275200" cy="420773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Создание дизайна интерфейса –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PyGame-GUI</a:t>
            </a:r>
            <a:endParaRPr lang="ru-RU" sz="2400" dirty="0">
              <a:solidFill>
                <a:schemeClr val="accent2">
                  <a:lumMod val="50000"/>
                </a:schemeClr>
              </a:solidFill>
            </a:endParaRPr>
          </a:p>
          <a:p>
            <a:pPr marL="285750" indent="-2857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Основной функционал –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Python, PyGame</a:t>
            </a:r>
          </a:p>
          <a:p>
            <a:pPr marL="285750" indent="-285750">
              <a:spcAft>
                <a:spcPts val="2133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Хранение информации об игроке –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SQLite3</a:t>
            </a:r>
          </a:p>
        </p:txBody>
      </p:sp>
      <p:pic>
        <p:nvPicPr>
          <p:cNvPr id="2052" name="Picture 4" descr="Thelounge Dar3kkaa GIF - Thelounge Dar3kkaa уютненько GIFs">
            <a:extLst>
              <a:ext uri="{FF2B5EF4-FFF2-40B4-BE49-F238E27FC236}">
                <a16:creationId xmlns:a16="http://schemas.microsoft.com/office/drawing/2014/main" id="{6F16F433-CCA0-27EB-194E-5BC0364739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1452" y="6463862"/>
            <a:ext cx="670548" cy="37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254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D22B1D-9357-DE72-80FB-824C059AB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2"/>
                </a:solidFill>
              </a:rPr>
              <a:t>Вход в игру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01293A-8B83-BAC7-DA72-8AEC10BA7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7067" y="1247967"/>
            <a:ext cx="7043933" cy="4766400"/>
          </a:xfrm>
        </p:spPr>
        <p:txBody>
          <a:bodyPr/>
          <a:lstStyle/>
          <a:p>
            <a:pPr marL="203195" indent="0">
              <a:buNone/>
            </a:pPr>
            <a:r>
              <a:rPr lang="ru-RU" dirty="0"/>
              <a:t>При входе в игру нас встречает выбор: Войти в аккаунт или создать его. </a:t>
            </a:r>
          </a:p>
          <a:p>
            <a:pPr marL="203195" indent="0">
              <a:buNone/>
            </a:pPr>
            <a:r>
              <a:rPr lang="ru-RU" dirty="0"/>
              <a:t>Вне зависимости от выбора появляется окно с вводом никнейма. Если ничего</a:t>
            </a:r>
          </a:p>
          <a:p>
            <a:pPr marL="203195" indent="0">
              <a:buNone/>
            </a:pPr>
            <a:r>
              <a:rPr lang="ru-RU" dirty="0"/>
              <a:t>не введено и нажимается кнопка подтвердить, появляется гневное</a:t>
            </a:r>
          </a:p>
          <a:p>
            <a:pPr marL="203195" indent="0">
              <a:buNone/>
            </a:pPr>
            <a:r>
              <a:rPr lang="ru-RU" dirty="0"/>
              <a:t>сообщение: «Введите имя!». Если при входе вы ввели никнейм</a:t>
            </a:r>
          </a:p>
          <a:p>
            <a:pPr marL="203195" indent="0">
              <a:buNone/>
            </a:pPr>
            <a:r>
              <a:rPr lang="ru-RU" dirty="0"/>
              <a:t>несуществующего аккаунта, то выводится сообщение: «Неверное имя пользователя!». Если при создании аккаунта введенный никнейм совпал с уже существующим, то выводится сообщение:</a:t>
            </a:r>
          </a:p>
          <a:p>
            <a:pPr marL="203195" indent="0">
              <a:buNone/>
            </a:pPr>
            <a:r>
              <a:rPr lang="ru-RU" dirty="0"/>
              <a:t>«Имя пользователя уже занято.».</a:t>
            </a:r>
          </a:p>
          <a:p>
            <a:pPr marL="203195" indent="0">
              <a:buNone/>
            </a:pP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99B1D4F-1216-D5FA-49DE-D26512DBF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3065" y="1281080"/>
            <a:ext cx="2499557" cy="195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AEA124C-11EE-4F04-48FC-097A94CF2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5532" y="4396923"/>
            <a:ext cx="3897089" cy="225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587A805-C962-6F79-E685-4443978CB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60" y="4396922"/>
            <a:ext cx="3746107" cy="225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5702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A9775B-2E24-12B3-D699-6CB75A9D8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2"/>
                </a:solidFill>
              </a:rPr>
              <a:t>Главное меню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5677542-11E0-75D7-EE78-752076C6B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8400" y="1515939"/>
            <a:ext cx="6486196" cy="4766400"/>
          </a:xfrm>
        </p:spPr>
        <p:txBody>
          <a:bodyPr/>
          <a:lstStyle/>
          <a:p>
            <a:pPr marL="203195" indent="0">
              <a:buNone/>
            </a:pPr>
            <a:r>
              <a:rPr lang="ru-RU" dirty="0"/>
              <a:t>При успешном входе в игру, нас встречает главное меню с кнопками: «Играть», «Настройки», «Выход». В настройках можно сменить аккаунт и изменить громкость музыки.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65143CB-914D-EBE5-652D-BA744138B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528" y="3367923"/>
            <a:ext cx="5633472" cy="3165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B859801-DE87-9ECB-5978-5BC44FEE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5450" y="1515939"/>
            <a:ext cx="3339902" cy="185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7844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753138-BC12-EBD6-DE1D-F593E497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2"/>
                </a:solidFill>
              </a:rPr>
              <a:t>Игровой процесс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9F5F98-D15B-E8B8-797F-E8F6C252B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8232" y="1371600"/>
            <a:ext cx="8858627" cy="1216325"/>
          </a:xfrm>
        </p:spPr>
        <p:txBody>
          <a:bodyPr/>
          <a:lstStyle/>
          <a:p>
            <a:pPr marL="203195" indent="0">
              <a:buNone/>
            </a:pPr>
            <a:r>
              <a:rPr lang="ru-RU" dirty="0"/>
              <a:t>Управление – </a:t>
            </a:r>
            <a:r>
              <a:rPr lang="en-US" dirty="0"/>
              <a:t>WASD</a:t>
            </a:r>
            <a:r>
              <a:rPr lang="ru-RU" dirty="0"/>
              <a:t>, по нажатию на клавишу «</a:t>
            </a:r>
            <a:r>
              <a:rPr lang="en-US" dirty="0"/>
              <a:t>Esc</a:t>
            </a:r>
            <a:r>
              <a:rPr lang="ru-RU" dirty="0"/>
              <a:t>»</a:t>
            </a:r>
            <a:r>
              <a:rPr lang="en-US" dirty="0"/>
              <a:t> </a:t>
            </a:r>
            <a:r>
              <a:rPr lang="ru-RU" dirty="0"/>
              <a:t>можно поставить игру на паузу. Есть возможность добывать ресурсы с леса , с горы или с </a:t>
            </a:r>
            <a:r>
              <a:rPr lang="ru-RU" dirty="0" err="1"/>
              <a:t>креклингов</a:t>
            </a:r>
            <a:r>
              <a:rPr lang="ru-RU" dirty="0"/>
              <a:t>. В магазине предметов можно прокачивать персонажа, покупать турели. 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082F6205-82A5-E808-EACC-C7D6569AE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679" y="2960508"/>
            <a:ext cx="6096000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6028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75"/>
          <p:cNvSpPr txBox="1">
            <a:spLocks noGrp="1"/>
          </p:cNvSpPr>
          <p:nvPr>
            <p:ph type="title"/>
          </p:nvPr>
        </p:nvSpPr>
        <p:spPr>
          <a:xfrm>
            <a:off x="720000" y="484367"/>
            <a:ext cx="1075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Заключение</a:t>
            </a:r>
            <a:br>
              <a:rPr lang="ru-RU" dirty="0"/>
            </a:br>
            <a:br>
              <a:rPr lang="ru-RU" dirty="0"/>
            </a:br>
            <a:endParaRPr dirty="0"/>
          </a:p>
        </p:txBody>
      </p:sp>
      <p:sp>
        <p:nvSpPr>
          <p:cNvPr id="1041" name="Google Shape;1041;p75"/>
          <p:cNvSpPr txBox="1">
            <a:spLocks noGrp="1"/>
          </p:cNvSpPr>
          <p:nvPr>
            <p:ph type="body" idx="1"/>
          </p:nvPr>
        </p:nvSpPr>
        <p:spPr>
          <a:xfrm>
            <a:off x="958400" y="1247967"/>
            <a:ext cx="10275200" cy="420773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r>
              <a:rPr lang="ru-RU" sz="2400" dirty="0">
                <a:solidFill>
                  <a:schemeClr val="accent2">
                    <a:lumMod val="50000"/>
                  </a:schemeClr>
                </a:solidFill>
              </a:rPr>
              <a:t>Большинство целей было достигнуто, однако учитывая нашу неимоверную трудоспособность, некоторые вещи так и не были реализованы.</a:t>
            </a:r>
            <a:endParaRPr lang="en-US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7E55D3-3743-B6F9-2D43-5B65298ADE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011" y="3896497"/>
            <a:ext cx="8311978" cy="239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3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>
            <a:spLocks noGrp="1"/>
          </p:cNvSpPr>
          <p:nvPr>
            <p:ph type="ctrTitle"/>
          </p:nvPr>
        </p:nvSpPr>
        <p:spPr>
          <a:xfrm>
            <a:off x="904600" y="705600"/>
            <a:ext cx="10382800" cy="278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Спасибо за внимание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4100" name="Picture 4" descr="Dancing Roblox GIF - Dancing Roblox Roblox Noob GIFs">
            <a:extLst>
              <a:ext uri="{FF2B5EF4-FFF2-40B4-BE49-F238E27FC236}">
                <a16:creationId xmlns:a16="http://schemas.microsoft.com/office/drawing/2014/main" id="{D7ECB0A0-CF63-3773-4CF3-720D3FB3A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9144" y="4487332"/>
            <a:ext cx="2888200" cy="206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Byuntear Caveira GIF - Byuntear Caveira Meme GIFs">
            <a:extLst>
              <a:ext uri="{FF2B5EF4-FFF2-40B4-BE49-F238E27FC236}">
                <a16:creationId xmlns:a16="http://schemas.microsoft.com/office/drawing/2014/main" id="{7ED3EA9A-3918-565A-54F4-512BDC414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49" y="4483869"/>
            <a:ext cx="2523924" cy="206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Byuntear Caveira GIF - Byuntear Caveira Meme GIFs">
            <a:extLst>
              <a:ext uri="{FF2B5EF4-FFF2-40B4-BE49-F238E27FC236}">
                <a16:creationId xmlns:a16="http://schemas.microsoft.com/office/drawing/2014/main" id="{29D6F348-4768-5DAB-5F58-7B4F612FE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038" y="4483869"/>
            <a:ext cx="2523924" cy="206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26937D-B476-8410-6625-4F514737BF73}"/>
              </a:ext>
            </a:extLst>
          </p:cNvPr>
          <p:cNvSpPr txBox="1"/>
          <p:nvPr/>
        </p:nvSpPr>
        <p:spPr>
          <a:xfrm>
            <a:off x="1442332" y="3979333"/>
            <a:ext cx="904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Егорик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23ED38-8FE7-9FC8-CE5C-E85F44CCB8CA}"/>
              </a:ext>
            </a:extLst>
          </p:cNvPr>
          <p:cNvSpPr txBox="1"/>
          <p:nvPr/>
        </p:nvSpPr>
        <p:spPr>
          <a:xfrm>
            <a:off x="5688676" y="3979333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Дисик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25E22-0E0D-370A-4225-E7A84DB9FFE2}"/>
              </a:ext>
            </a:extLst>
          </p:cNvPr>
          <p:cNvSpPr txBox="1"/>
          <p:nvPr/>
        </p:nvSpPr>
        <p:spPr>
          <a:xfrm>
            <a:off x="9619042" y="3979333"/>
            <a:ext cx="142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Бездельник</a:t>
            </a:r>
          </a:p>
        </p:txBody>
      </p:sp>
    </p:spTree>
    <p:extLst>
      <p:ext uri="{BB962C8B-B14F-4D97-AF65-F5344CB8AC3E}">
        <p14:creationId xmlns:p14="http://schemas.microsoft.com/office/powerpoint/2010/main" val="3166196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196</TotalTime>
  <Words>263</Words>
  <Application>Microsoft Office PowerPoint</Application>
  <PresentationFormat>Широкоэкранный</PresentationFormat>
  <Paragraphs>25</Paragraphs>
  <Slides>8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8</vt:i4>
      </vt:variant>
    </vt:vector>
  </HeadingPairs>
  <TitlesOfParts>
    <vt:vector size="19" baseType="lpstr">
      <vt:lpstr>Anaheim</vt:lpstr>
      <vt:lpstr>Arial</vt:lpstr>
      <vt:lpstr>Calibri</vt:lpstr>
      <vt:lpstr>Fira Sans Condensed</vt:lpstr>
      <vt:lpstr>Josefin Sans</vt:lpstr>
      <vt:lpstr>Open Sans</vt:lpstr>
      <vt:lpstr>Open Sans SemiBold</vt:lpstr>
      <vt:lpstr>Roboto Condensed Light</vt:lpstr>
      <vt:lpstr>Tw Cen MT</vt:lpstr>
      <vt:lpstr>Контур</vt:lpstr>
      <vt:lpstr>Aquatic and Physical Therapy Center XL by Slidesgo</vt:lpstr>
      <vt:lpstr>Crack Island</vt:lpstr>
      <vt:lpstr>Идея проекта  </vt:lpstr>
      <vt:lpstr>Реализация (подкачала)  </vt:lpstr>
      <vt:lpstr>Вход в игру</vt:lpstr>
      <vt:lpstr>Главное меню</vt:lpstr>
      <vt:lpstr>Игровой процесс</vt:lpstr>
      <vt:lpstr>Заключение  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Интерактивная Таблица Менделеева</dc:title>
  <dc:creator>Triple Klip</dc:creator>
  <cp:lastModifiedBy>Triple Klip</cp:lastModifiedBy>
  <cp:revision>5</cp:revision>
  <dcterms:created xsi:type="dcterms:W3CDTF">2023-11-14T16:42:05Z</dcterms:created>
  <dcterms:modified xsi:type="dcterms:W3CDTF">2024-01-17T13:01:45Z</dcterms:modified>
</cp:coreProperties>
</file>

<file path=docProps/thumbnail.jpeg>
</file>